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7" r:id="rId5"/>
    <p:sldId id="269" r:id="rId6"/>
    <p:sldId id="272" r:id="rId7"/>
    <p:sldId id="274" r:id="rId8"/>
    <p:sldId id="275" r:id="rId9"/>
    <p:sldId id="277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66920" y="2058035"/>
            <a:ext cx="3057525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09900" y="3322320"/>
            <a:ext cx="6172200" cy="164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89470"/>
            <a:ext cx="11520000" cy="3308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518445"/>
            <a:ext cx="11520000" cy="1967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3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5384075"/>
            <a:ext cx="11520000" cy="1434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>
            <p:custDataLst>
              <p:tags r:id="rId3"/>
            </p:custDataLst>
          </p:nvPr>
        </p:nvSpPr>
        <p:spPr bwMode="white">
          <a:xfrm>
            <a:off x="11184099" y="5604089"/>
            <a:ext cx="675966" cy="306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>
            <p:custDataLst>
              <p:tags r:id="rId4"/>
            </p:custDataLst>
          </p:nvPr>
        </p:nvSpPr>
        <p:spPr bwMode="white">
          <a:xfrm>
            <a:off x="501917" y="6283263"/>
            <a:ext cx="8644760" cy="306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47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6595" y="1530570"/>
            <a:ext cx="4484231" cy="305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96595" y="2198099"/>
            <a:ext cx="2418247" cy="314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67239" y="2875165"/>
            <a:ext cx="1656595" cy="314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20297" y="4219759"/>
            <a:ext cx="5607669" cy="314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5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666525"/>
            <a:ext cx="11520000" cy="2295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>
            <p:custDataLst>
              <p:tags r:id="rId2"/>
            </p:custDataLst>
          </p:nvPr>
        </p:nvSpPr>
        <p:spPr bwMode="white">
          <a:xfrm>
            <a:off x="1073157" y="6238338"/>
            <a:ext cx="8787570" cy="314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765" y="692695"/>
            <a:ext cx="11520000" cy="1721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7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585630"/>
            <a:ext cx="11520000" cy="1188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661955"/>
            <a:ext cx="11520000" cy="1857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03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0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805465"/>
            <a:ext cx="11520000" cy="1336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57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24694" y="1406483"/>
            <a:ext cx="675966" cy="295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42479" y="1406483"/>
            <a:ext cx="675966" cy="305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24694" y="2035760"/>
            <a:ext cx="666446" cy="305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42479" y="2035760"/>
            <a:ext cx="675966" cy="305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20033" y="2655502"/>
            <a:ext cx="990148" cy="305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61835" y="2567305"/>
            <a:ext cx="1332865" cy="408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34479" y="3284778"/>
            <a:ext cx="4655603" cy="305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96859" y="3904520"/>
            <a:ext cx="1313851" cy="305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98990" y="3738880"/>
            <a:ext cx="1342390" cy="48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bldLvl="0" animBg="1"/>
      <p:bldP spid="9" grpId="0" animBg="1"/>
      <p:bldP spid="10" grpId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96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33024" y="1015689"/>
            <a:ext cx="466512" cy="238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2677" y="2866132"/>
            <a:ext cx="10758347" cy="305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0347" y="3486126"/>
            <a:ext cx="10920198" cy="314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1305" y="4115659"/>
            <a:ext cx="3865388" cy="295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3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594770"/>
            <a:ext cx="11520000" cy="1205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>
            <p:custDataLst>
              <p:tags r:id="rId2"/>
            </p:custDataLst>
          </p:nvPr>
        </p:nvSpPr>
        <p:spPr bwMode="white">
          <a:xfrm>
            <a:off x="1073157" y="5436563"/>
            <a:ext cx="8787570" cy="306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2023-01-10T06:04:45Z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