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6011"/>
            <a:ext cx="9300416" cy="639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0725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8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2350" y="3329940"/>
            <a:ext cx="50673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8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1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6164"/>
            <a:ext cx="9084392" cy="6093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63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7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1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