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10000" y="3229610"/>
            <a:ext cx="457200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61405" y="2235835"/>
            <a:ext cx="39116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5471" y="4075230"/>
            <a:ext cx="247537" cy="238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7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4429" y="1521621"/>
            <a:ext cx="352264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5165" y="2809875"/>
            <a:ext cx="2722880" cy="178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>
            <p:custDataLst>
              <p:tags r:id="rId1"/>
            </p:custDataLst>
          </p:nvPr>
        </p:nvSpPr>
        <p:spPr bwMode="white">
          <a:xfrm>
            <a:off x="2999105" y="3284855"/>
            <a:ext cx="2722880" cy="121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>
            <p:custDataLst>
              <p:tags r:id="rId2"/>
            </p:custDataLst>
          </p:nvPr>
        </p:nvSpPr>
        <p:spPr bwMode="white">
          <a:xfrm>
            <a:off x="2711450" y="3644900"/>
            <a:ext cx="272288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3"/>
            </p:custDataLst>
          </p:nvPr>
        </p:nvSpPr>
        <p:spPr bwMode="white">
          <a:xfrm>
            <a:off x="2855595" y="4149090"/>
            <a:ext cx="272288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3140" y="2254983"/>
            <a:ext cx="2589619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1603" y="2893764"/>
            <a:ext cx="132337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0925" y="2893764"/>
            <a:ext cx="132337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072495" y="3477510"/>
            <a:ext cx="675966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9735" y="3477510"/>
            <a:ext cx="4769851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6991" y="4059545"/>
            <a:ext cx="5607669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