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7" r:id="rId6"/>
    <p:sldId id="269" r:id="rId7"/>
    <p:sldId id="270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66920" y="2058035"/>
            <a:ext cx="3057525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319270" y="3373120"/>
            <a:ext cx="3552825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46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43008" y="1816797"/>
            <a:ext cx="238016" cy="228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57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71285" y="1939925"/>
            <a:ext cx="837565" cy="35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84640" y="1903095"/>
            <a:ext cx="1086485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5223" y="3091685"/>
            <a:ext cx="9634909" cy="304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3733710"/>
            <a:ext cx="11520000" cy="2267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2"/>
            </p:custDataLst>
          </p:nvPr>
        </p:nvSpPr>
        <p:spPr bwMode="white">
          <a:xfrm>
            <a:off x="6507144" y="4381453"/>
            <a:ext cx="837818" cy="295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>
            <p:custDataLst>
              <p:tags r:id="rId3"/>
            </p:custDataLst>
          </p:nvPr>
        </p:nvSpPr>
        <p:spPr bwMode="white">
          <a:xfrm>
            <a:off x="9220532" y="4381453"/>
            <a:ext cx="828297" cy="295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>
            <p:custDataLst>
              <p:tags r:id="rId4"/>
            </p:custDataLst>
          </p:nvPr>
        </p:nvSpPr>
        <p:spPr bwMode="white">
          <a:xfrm>
            <a:off x="2051475" y="5495954"/>
            <a:ext cx="9844363" cy="314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3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558030" y="3258185"/>
            <a:ext cx="2256155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46148" y="3365077"/>
            <a:ext cx="656925" cy="315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770" y="3805465"/>
            <a:ext cx="11520000" cy="1857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2"/>
            </p:custDataLst>
          </p:nvPr>
        </p:nvSpPr>
        <p:spPr bwMode="white">
          <a:xfrm>
            <a:off x="5260546" y="5119747"/>
            <a:ext cx="361785" cy="30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>
            <p:custDataLst>
              <p:tags r:id="rId3"/>
            </p:custDataLst>
          </p:nvPr>
        </p:nvSpPr>
        <p:spPr bwMode="white">
          <a:xfrm>
            <a:off x="7650232" y="5119747"/>
            <a:ext cx="361785" cy="30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>
            <p:custDataLst>
              <p:tags r:id="rId4"/>
            </p:custDataLst>
          </p:nvPr>
        </p:nvSpPr>
        <p:spPr bwMode="white">
          <a:xfrm>
            <a:off x="10039918" y="5119747"/>
            <a:ext cx="361785" cy="30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67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52727" y="843833"/>
            <a:ext cx="6178909" cy="30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867" y="1405846"/>
            <a:ext cx="3351272" cy="30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677" y="2529872"/>
            <a:ext cx="10101421" cy="314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2023-01-10T05:51:26Z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