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273300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5" y="3488055"/>
            <a:ext cx="319087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3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148" y="1588290"/>
            <a:ext cx="304661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2033" y="1607373"/>
            <a:ext cx="295140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504" y="2275288"/>
            <a:ext cx="304661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7983" y="2332538"/>
            <a:ext cx="276099" cy="190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5223" y="1740956"/>
            <a:ext cx="961586" cy="120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3785" y="2914579"/>
            <a:ext cx="314181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71966" y="2924120"/>
            <a:ext cx="304661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3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8875" y="2471420"/>
            <a:ext cx="107295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991" y="3207036"/>
            <a:ext cx="7997355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2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2049" y="1463700"/>
            <a:ext cx="675966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0016" y="1463700"/>
            <a:ext cx="695008" cy="295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371" y="2035778"/>
            <a:ext cx="1323371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0876" y="2035778"/>
            <a:ext cx="1675636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32694" y="2035778"/>
            <a:ext cx="352264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51140" y="2035778"/>
            <a:ext cx="352264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25015" y="2581275"/>
            <a:ext cx="73342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14085" y="2592705"/>
            <a:ext cx="1405890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34214" y="3179933"/>
            <a:ext cx="1018710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47000" y="3152140"/>
            <a:ext cx="320992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01520" y="3761546"/>
            <a:ext cx="2313520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09851" y="3761546"/>
            <a:ext cx="2323041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70512" y="3761546"/>
            <a:ext cx="1999338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39404" y="4333623"/>
            <a:ext cx="3227504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796700"/>
            <a:ext cx="11520000" cy="176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/>
          <p:cNvSpPr/>
          <p:nvPr/>
        </p:nvSpPr>
        <p:spPr bwMode="white">
          <a:xfrm>
            <a:off x="1760148" y="4949488"/>
            <a:ext cx="1628033" cy="29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3987983" y="5522446"/>
            <a:ext cx="2275438" cy="29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1779190" y="6095403"/>
            <a:ext cx="2246876" cy="305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4778198" y="6085854"/>
            <a:ext cx="2284958" cy="31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6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9057" y="2074803"/>
            <a:ext cx="999669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0280" y="2074803"/>
            <a:ext cx="990148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7371" y="2074803"/>
            <a:ext cx="999669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8876" y="3219708"/>
            <a:ext cx="361785" cy="29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71570" y="3219708"/>
            <a:ext cx="971107" cy="29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5173" y="3792160"/>
            <a:ext cx="685487" cy="29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2049" y="3792160"/>
            <a:ext cx="666446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28826" y="4364613"/>
            <a:ext cx="685487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28297" y="4374154"/>
            <a:ext cx="685487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