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520" y="620305"/>
            <a:ext cx="11520000" cy="4144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7724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54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0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2129790"/>
            <a:ext cx="308610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895" y="3248660"/>
            <a:ext cx="498157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00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76490"/>
            <a:ext cx="81009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9537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76490"/>
            <a:ext cx="81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1225"/>
            <a:ext cx="11520000" cy="281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0290" y="3141255"/>
            <a:ext cx="11520000" cy="3625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1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648245"/>
            <a:ext cx="106938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2023-01-10T05:49:10Z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