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8396" y="862853"/>
            <a:ext cx="685487" cy="29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6231" y="853329"/>
            <a:ext cx="685487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3371" y="853329"/>
            <a:ext cx="352264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6809" y="853329"/>
            <a:ext cx="352264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1206" y="853329"/>
            <a:ext cx="352264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9715" y="1455420"/>
            <a:ext cx="453390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4479" y="2624710"/>
            <a:ext cx="361785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57917" y="2624710"/>
            <a:ext cx="352264" cy="29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4165" y="2624710"/>
            <a:ext cx="352264" cy="29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2677" y="3796107"/>
            <a:ext cx="5607669" cy="31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86942" y="2972381"/>
            <a:ext cx="656925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0809" y="2972381"/>
            <a:ext cx="685487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65983" y="2972381"/>
            <a:ext cx="1332892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3240" y="3439795"/>
            <a:ext cx="81407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14247" y="3564109"/>
            <a:ext cx="675966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273300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3325495"/>
            <a:ext cx="30670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1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35090" y="1711960"/>
            <a:ext cx="243840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6066" y="1625053"/>
            <a:ext cx="456991" cy="381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950" y="1605999"/>
            <a:ext cx="447471" cy="4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17983" y="1625053"/>
            <a:ext cx="495074" cy="419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74909" y="1615526"/>
            <a:ext cx="485553" cy="44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8429" y="2615848"/>
            <a:ext cx="456991" cy="4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4082" y="2644428"/>
            <a:ext cx="399867" cy="362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74842" y="2625374"/>
            <a:ext cx="504595" cy="4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9338" y="3597116"/>
            <a:ext cx="476033" cy="4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77223" y="3625696"/>
            <a:ext cx="437950" cy="33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85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875" y="1532255"/>
            <a:ext cx="67627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8920" y="1469390"/>
            <a:ext cx="98996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03933" y="1607744"/>
            <a:ext cx="1285289" cy="31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5487" y="2275938"/>
            <a:ext cx="1304330" cy="3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6561" y="2275938"/>
            <a:ext cx="1294809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94413" y="2275938"/>
            <a:ext cx="1313851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19041" y="2843300"/>
            <a:ext cx="285619" cy="23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6809" y="4157271"/>
            <a:ext cx="352264" cy="29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1206" y="4157271"/>
            <a:ext cx="361785" cy="29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36495" y="4157271"/>
            <a:ext cx="342743" cy="29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9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8413" y="1712542"/>
            <a:ext cx="1961256" cy="30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7983" y="2380600"/>
            <a:ext cx="1618512" cy="29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041" y="2006901"/>
            <a:ext cx="675966" cy="30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4644" y="1997368"/>
            <a:ext cx="1294809" cy="31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190" y="3179410"/>
            <a:ext cx="3989157" cy="30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3661955"/>
            <a:ext cx="11520000" cy="2982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16943" y="3814425"/>
            <a:ext cx="228495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426530" y="4405250"/>
            <a:ext cx="266578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9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