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7" r:id="rId6"/>
    <p:sldId id="269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2273300"/>
            <a:ext cx="308610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070" y="3444875"/>
            <a:ext cx="3705225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52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29960" y="1527175"/>
            <a:ext cx="406400" cy="4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374935"/>
            <a:ext cx="11520000" cy="179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6070600" y="3394710"/>
            <a:ext cx="325120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37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10181" y="1386506"/>
            <a:ext cx="361785" cy="304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80958" y="1386506"/>
            <a:ext cx="695008" cy="304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15107" y="1948277"/>
            <a:ext cx="1009190" cy="304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47535" y="1899285"/>
            <a:ext cx="706755" cy="36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42325" y="1901190"/>
            <a:ext cx="706755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27590" y="1887220"/>
            <a:ext cx="716280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22380" y="1887220"/>
            <a:ext cx="372745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77950" y="2461260"/>
            <a:ext cx="362585" cy="36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20315" y="2472690"/>
            <a:ext cx="706755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692275" y="3023235"/>
            <a:ext cx="696595" cy="36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185752" y="3643108"/>
            <a:ext cx="2323041" cy="304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757322" y="4204879"/>
            <a:ext cx="2351603" cy="304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756991" y="4766649"/>
            <a:ext cx="1304330" cy="31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21880"/>
            <a:ext cx="11520000" cy="3838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33884" y="2788870"/>
            <a:ext cx="1618512" cy="29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33884" y="3350855"/>
            <a:ext cx="1618512" cy="30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1805" y="4350930"/>
            <a:ext cx="11520000" cy="2173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3906085" y="4465337"/>
            <a:ext cx="685487" cy="295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2973061" y="5027839"/>
            <a:ext cx="352264" cy="295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219937" y="5037373"/>
            <a:ext cx="685487" cy="295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11113226" y="5037373"/>
            <a:ext cx="666446" cy="286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1402080" y="5469890"/>
            <a:ext cx="333375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5020003" y="5599876"/>
            <a:ext cx="999669" cy="295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9361424" y="5599876"/>
            <a:ext cx="999669" cy="295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0"/>
          <p:cNvSpPr/>
          <p:nvPr/>
        </p:nvSpPr>
        <p:spPr bwMode="white">
          <a:xfrm>
            <a:off x="3230119" y="6152844"/>
            <a:ext cx="971107" cy="314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2023-01-10T05:35:29Z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