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9" r:id="rId19"/>
    <p:sldId id="280" r:id="rId20"/>
    <p:sldId id="281" r:id="rId21"/>
    <p:sldId id="282" r:id="rId22"/>
    <p:sldId id="283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4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tags" Target="../tags/tag3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78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8099" y="2292435"/>
            <a:ext cx="5226842" cy="371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68099" y="3788631"/>
            <a:ext cx="3684495" cy="371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01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25421" y="1607727"/>
            <a:ext cx="4055801" cy="372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06380" y="3106363"/>
            <a:ext cx="4455669" cy="362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12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8033" y="1511134"/>
            <a:ext cx="818776" cy="362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48198" y="1530198"/>
            <a:ext cx="1209123" cy="343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99206" y="1511134"/>
            <a:ext cx="799735" cy="352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10446" y="2197420"/>
            <a:ext cx="418909" cy="362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33487" y="2187888"/>
            <a:ext cx="780694" cy="371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479239" y="2883705"/>
            <a:ext cx="418909" cy="343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87272" y="3560459"/>
            <a:ext cx="5426776" cy="371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11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39074" y="834405"/>
            <a:ext cx="1580429" cy="371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94809" y="834405"/>
            <a:ext cx="3713057" cy="371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5074" y="1520841"/>
            <a:ext cx="2722909" cy="362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86016" y="2207276"/>
            <a:ext cx="790214" cy="371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23570" y="2207276"/>
            <a:ext cx="1152000" cy="371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32429" y="2207276"/>
            <a:ext cx="1132958" cy="371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62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14512" y="1567823"/>
            <a:ext cx="809256" cy="361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14512" y="2253703"/>
            <a:ext cx="809256" cy="361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56859" y="3625462"/>
            <a:ext cx="799735" cy="371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03933" y="1550454"/>
            <a:ext cx="266578" cy="286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93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5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230" y="4653190"/>
            <a:ext cx="11520000" cy="1649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9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53322" y="2171940"/>
            <a:ext cx="247537" cy="286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13719" y="2181492"/>
            <a:ext cx="247537" cy="277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97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14181" y="901050"/>
            <a:ext cx="1599471" cy="371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96595" y="1587135"/>
            <a:ext cx="2760991" cy="371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36561" y="1596664"/>
            <a:ext cx="371305" cy="343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6033" y="2292279"/>
            <a:ext cx="418909" cy="352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38876" y="2273221"/>
            <a:ext cx="3217983" cy="381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77553" y="2959306"/>
            <a:ext cx="2332561" cy="381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29487" y="4341006"/>
            <a:ext cx="1580429" cy="371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23768" y="4341006"/>
            <a:ext cx="1580429" cy="371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308528" y="4350535"/>
            <a:ext cx="1580429" cy="352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668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136" r="33281"/>
          <a:stretch>
            <a:fillRect/>
          </a:stretch>
        </p:blipFill>
        <p:spPr>
          <a:xfrm>
            <a:off x="3648075" y="1340485"/>
            <a:ext cx="5066030" cy="1919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87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1917" y="3807019"/>
            <a:ext cx="3722578" cy="362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1917" y="3121014"/>
            <a:ext cx="4379504" cy="371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01652" y="1739478"/>
            <a:ext cx="7073851" cy="381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52793" y="3121014"/>
            <a:ext cx="980628" cy="362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11173" y="1053474"/>
            <a:ext cx="8501950" cy="381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01652" y="2435010"/>
            <a:ext cx="10606016" cy="371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81024" y="3121014"/>
            <a:ext cx="5807603" cy="362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385024" y="1739478"/>
            <a:ext cx="2713388" cy="371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74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3024" y="2770101"/>
            <a:ext cx="6969123" cy="381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50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29223" y="1606459"/>
            <a:ext cx="314181" cy="200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08859" y="1453950"/>
            <a:ext cx="380826" cy="352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34413" y="2073518"/>
            <a:ext cx="371305" cy="352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80033" y="2073518"/>
            <a:ext cx="371305" cy="352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33752" y="2693086"/>
            <a:ext cx="371305" cy="352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269980" y="2693035"/>
            <a:ext cx="434975" cy="352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10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7917" y="2064749"/>
            <a:ext cx="637884" cy="581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00462" y="2083823"/>
            <a:ext cx="685487" cy="581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32429" y="2055211"/>
            <a:ext cx="552198" cy="591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84495" y="2074286"/>
            <a:ext cx="656925" cy="581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34545" y="3533482"/>
            <a:ext cx="656925" cy="591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53256" y="3533482"/>
            <a:ext cx="552198" cy="562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28628" y="3581168"/>
            <a:ext cx="628363" cy="486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71173" y="3543019"/>
            <a:ext cx="656925" cy="543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81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6925" y="1377311"/>
            <a:ext cx="618842" cy="590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87074" y="1386837"/>
            <a:ext cx="523636" cy="56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14049" y="1396363"/>
            <a:ext cx="637884" cy="533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47074" y="1348732"/>
            <a:ext cx="666446" cy="552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86148" y="2834827"/>
            <a:ext cx="599801" cy="552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66776" y="2834827"/>
            <a:ext cx="542677" cy="571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30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90148" y="1750532"/>
            <a:ext cx="276099" cy="276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08264" y="1807784"/>
            <a:ext cx="771173" cy="286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91471" y="2466179"/>
            <a:ext cx="809256" cy="362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24231" y="2466179"/>
            <a:ext cx="799735" cy="362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14160" y="3229610"/>
            <a:ext cx="180975" cy="318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641421" y="3248621"/>
            <a:ext cx="238016" cy="276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72297" y="3954726"/>
            <a:ext cx="818776" cy="372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405057" y="3954726"/>
            <a:ext cx="818776" cy="372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80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3305" y="2465427"/>
            <a:ext cx="799735" cy="34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96000" y="2465427"/>
            <a:ext cx="799735" cy="371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90410" y="2359025"/>
            <a:ext cx="780415" cy="459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03867" y="2474965"/>
            <a:ext cx="809256" cy="362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57388" y="3218918"/>
            <a:ext cx="780694" cy="362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61520" y="3237993"/>
            <a:ext cx="428429" cy="324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003867" y="3228455"/>
            <a:ext cx="799735" cy="352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927041" y="3218918"/>
            <a:ext cx="428429" cy="362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18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251404" y="2386288"/>
            <a:ext cx="828297" cy="361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90876" y="3119455"/>
            <a:ext cx="799735" cy="371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08066" y="3128977"/>
            <a:ext cx="790214" cy="361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2022-12-19T13:35:20Z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