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5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20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8099" y="2796808"/>
            <a:ext cx="5226842" cy="371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77619" y="4568764"/>
            <a:ext cx="3703537" cy="362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48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92066" y="2800686"/>
            <a:ext cx="2342082" cy="353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19173" y="2791141"/>
            <a:ext cx="1580429" cy="372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94148" y="2800686"/>
            <a:ext cx="1561388" cy="362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87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112"/>
          <a:stretch>
            <a:fillRect/>
          </a:stretch>
        </p:blipFill>
        <p:spPr>
          <a:xfrm>
            <a:off x="3935730" y="620395"/>
            <a:ext cx="5171190" cy="3874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441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20033" y="853415"/>
            <a:ext cx="247537" cy="285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91330" y="2069465"/>
            <a:ext cx="428625" cy="499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42710" y="2099310"/>
            <a:ext cx="381000" cy="459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37575" y="2095500"/>
            <a:ext cx="428625" cy="473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87338" y="4083981"/>
            <a:ext cx="7797421" cy="1458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bldLvl="0" animBg="1"/>
      <p:bldP spid="6" grpId="0" bldLvl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044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>
            <p:custDataLst>
              <p:tags r:id="rId2"/>
            </p:custDataLst>
          </p:nvPr>
        </p:nvSpPr>
        <p:spPr bwMode="white">
          <a:xfrm>
            <a:off x="2783205" y="4869180"/>
            <a:ext cx="8627110" cy="123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2"/>
          <p:cNvSpPr/>
          <p:nvPr>
            <p:custDataLst>
              <p:tags r:id="rId3"/>
            </p:custDataLst>
          </p:nvPr>
        </p:nvSpPr>
        <p:spPr bwMode="white">
          <a:xfrm>
            <a:off x="384810" y="5606415"/>
            <a:ext cx="9960610" cy="76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61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81157" y="1530948"/>
            <a:ext cx="1570909" cy="372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46677" y="1530948"/>
            <a:ext cx="1580429" cy="362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39415" y="2748915"/>
            <a:ext cx="799465" cy="46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46942" y="2847546"/>
            <a:ext cx="799735" cy="372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68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108595" y="2158641"/>
            <a:ext cx="828297" cy="371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86942" y="2835088"/>
            <a:ext cx="799735" cy="352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37884" y="2816034"/>
            <a:ext cx="809256" cy="371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33421" y="3492481"/>
            <a:ext cx="790214" cy="362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85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58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1917" y="3558822"/>
            <a:ext cx="599801" cy="352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1917" y="2891984"/>
            <a:ext cx="637884" cy="361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0280" y="3549295"/>
            <a:ext cx="1513785" cy="371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53520" y="3549295"/>
            <a:ext cx="1332892" cy="371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0280" y="2891984"/>
            <a:ext cx="8121123" cy="371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11173" y="2225147"/>
            <a:ext cx="7930710" cy="371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11173" y="4206606"/>
            <a:ext cx="8501950" cy="371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1917" y="1577362"/>
            <a:ext cx="10282314" cy="361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301652" y="910524"/>
            <a:ext cx="9016066" cy="371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195933" y="3549295"/>
            <a:ext cx="5226842" cy="361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327239" y="1139154"/>
            <a:ext cx="190413" cy="133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289487" y="2234673"/>
            <a:ext cx="2618181" cy="361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299008" y="2891984"/>
            <a:ext cx="2599140" cy="371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698545" y="910524"/>
            <a:ext cx="1209123" cy="371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961" r="28711" b="23392"/>
          <a:stretch>
            <a:fillRect/>
          </a:stretch>
        </p:blipFill>
        <p:spPr>
          <a:xfrm>
            <a:off x="3224530" y="1772285"/>
            <a:ext cx="5742940" cy="1392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91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34280" y="1808300"/>
            <a:ext cx="371305" cy="35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95338" y="1808300"/>
            <a:ext cx="371305" cy="35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75173" y="1808300"/>
            <a:ext cx="371305" cy="35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05983" y="2629299"/>
            <a:ext cx="371305" cy="35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81090" y="2629299"/>
            <a:ext cx="371305" cy="35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65586" y="2629299"/>
            <a:ext cx="371305" cy="35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90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39206" y="2350193"/>
            <a:ext cx="637884" cy="610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47206" y="2359726"/>
            <a:ext cx="666446" cy="610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99272" y="2359726"/>
            <a:ext cx="666446" cy="591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06247" y="4209185"/>
            <a:ext cx="695008" cy="619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82082" y="4256852"/>
            <a:ext cx="542677" cy="533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61851" y="4218719"/>
            <a:ext cx="637884" cy="610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52000" y="4237785"/>
            <a:ext cx="599801" cy="571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91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4049" y="1645293"/>
            <a:ext cx="542677" cy="515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29950" y="1597598"/>
            <a:ext cx="685487" cy="610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05785" y="1607137"/>
            <a:ext cx="656925" cy="572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04661" y="1645293"/>
            <a:ext cx="666446" cy="486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75768" y="1626215"/>
            <a:ext cx="628363" cy="515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77884" y="3524498"/>
            <a:ext cx="647404" cy="534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39471" y="3457725"/>
            <a:ext cx="666446" cy="610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00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15702" y="1874748"/>
            <a:ext cx="799735" cy="362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62380" y="1874748"/>
            <a:ext cx="790214" cy="362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09057" y="1874748"/>
            <a:ext cx="809256" cy="362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65256" y="1865204"/>
            <a:ext cx="799735" cy="372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06181" y="2666848"/>
            <a:ext cx="809256" cy="362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62380" y="2666848"/>
            <a:ext cx="790214" cy="362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09057" y="2666848"/>
            <a:ext cx="799735" cy="362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65256" y="2657304"/>
            <a:ext cx="799735" cy="372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51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6595" y="2224264"/>
            <a:ext cx="380826" cy="323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48132" y="2233785"/>
            <a:ext cx="399867" cy="323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56793" y="2243305"/>
            <a:ext cx="380826" cy="323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55933" y="2252826"/>
            <a:ext cx="380826" cy="323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58776" y="2719338"/>
            <a:ext cx="390347" cy="323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91603" y="2824066"/>
            <a:ext cx="371305" cy="314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29355" y="2728859"/>
            <a:ext cx="390347" cy="314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43140" y="2824066"/>
            <a:ext cx="399867" cy="333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38016" y="2719338"/>
            <a:ext cx="371305" cy="323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051801" y="2824066"/>
            <a:ext cx="399867" cy="323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137157" y="2738380"/>
            <a:ext cx="390347" cy="323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650942" y="2814545"/>
            <a:ext cx="371305" cy="323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57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2545" y="1798176"/>
            <a:ext cx="799735" cy="353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48000" y="1798176"/>
            <a:ext cx="799735" cy="353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13454" y="1788635"/>
            <a:ext cx="799735" cy="372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82545" y="2675983"/>
            <a:ext cx="799735" cy="362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38479" y="2675983"/>
            <a:ext cx="809256" cy="362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03933" y="2675983"/>
            <a:ext cx="799735" cy="362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85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72099" y="2760189"/>
            <a:ext cx="818776" cy="362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33553" y="3656347"/>
            <a:ext cx="799735" cy="352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29289" y="4533438"/>
            <a:ext cx="790214" cy="362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2022-12-19T14:11:20Z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