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1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236763"/>
            <a:ext cx="2884760" cy="36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2380" y="2236763"/>
            <a:ext cx="3694016" cy="372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8099" y="3610436"/>
            <a:ext cx="5807603" cy="36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9" y="2913662"/>
            <a:ext cx="4846016" cy="37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30" y="3573055"/>
            <a:ext cx="11520000" cy="140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1897213" y="4481106"/>
            <a:ext cx="6007537" cy="372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1780" y="1475740"/>
            <a:ext cx="198056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9915" y="2176145"/>
            <a:ext cx="789940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4610" y="2190115"/>
            <a:ext cx="1189990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98480" y="2190115"/>
            <a:ext cx="119951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7500" y="2907665"/>
            <a:ext cx="40005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1305" y="2894330"/>
            <a:ext cx="118046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60355" y="3608705"/>
            <a:ext cx="81851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77390" y="4322445"/>
            <a:ext cx="78041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19830" y="4335780"/>
            <a:ext cx="78994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62270" y="4335780"/>
            <a:ext cx="83756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00805" y="5050155"/>
            <a:ext cx="78041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8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2991" y="2319471"/>
            <a:ext cx="2351603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7404" y="986830"/>
            <a:ext cx="799735" cy="362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7289" y="977300"/>
            <a:ext cx="1209123" cy="37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08000" y="986830"/>
            <a:ext cx="428429" cy="34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033" y="1682495"/>
            <a:ext cx="428429" cy="37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7966" y="1692024"/>
            <a:ext cx="799735" cy="362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636" y="4103027"/>
            <a:ext cx="371305" cy="35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34016" y="4103027"/>
            <a:ext cx="371305" cy="35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75834" y="4103027"/>
            <a:ext cx="371305" cy="35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84826" y="4103027"/>
            <a:ext cx="371305" cy="362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6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8655" y="3357155"/>
            <a:ext cx="11520000" cy="233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8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9619" y="2398439"/>
            <a:ext cx="371305" cy="352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7390" y="4462780"/>
            <a:ext cx="808990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900" y="4534635"/>
            <a:ext cx="809256" cy="37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8099" y="5249880"/>
            <a:ext cx="818776" cy="362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1900" y="5249880"/>
            <a:ext cx="809256" cy="352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1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0755" y="1647190"/>
            <a:ext cx="3941445" cy="102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652" y="901315"/>
            <a:ext cx="3332231" cy="372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2859" y="901315"/>
            <a:ext cx="7054809" cy="372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617033"/>
            <a:ext cx="4131966" cy="372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6694" y="1617033"/>
            <a:ext cx="7130975" cy="372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3038926"/>
            <a:ext cx="4874578" cy="372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2332751"/>
            <a:ext cx="11396231" cy="372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46" r="30249" b="19665"/>
          <a:stretch>
            <a:fillRect/>
          </a:stretch>
        </p:blipFill>
        <p:spPr>
          <a:xfrm>
            <a:off x="3503295" y="1844675"/>
            <a:ext cx="5554980" cy="1420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8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8960" y="1412875"/>
            <a:ext cx="665480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6415" y="1565275"/>
            <a:ext cx="447675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0780" y="1565275"/>
            <a:ext cx="228600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9870" y="1565275"/>
            <a:ext cx="95250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3775" y="1458595"/>
            <a:ext cx="419100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12755" y="1519555"/>
            <a:ext cx="24765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4760" y="2121471"/>
            <a:ext cx="609322" cy="61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4181" y="2111937"/>
            <a:ext cx="647404" cy="61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4809" y="2140539"/>
            <a:ext cx="599801" cy="58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93884" y="2111937"/>
            <a:ext cx="609322" cy="59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6462" y="3847093"/>
            <a:ext cx="590280" cy="58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9487" y="3837559"/>
            <a:ext cx="675966" cy="56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8710" y="3808958"/>
            <a:ext cx="666446" cy="58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89818" y="3875694"/>
            <a:ext cx="647404" cy="48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0165" y="1501358"/>
            <a:ext cx="514115" cy="619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5107" y="1558530"/>
            <a:ext cx="618842" cy="4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0214" y="1482300"/>
            <a:ext cx="628363" cy="619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3239" y="1501358"/>
            <a:ext cx="571239" cy="58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1421" y="1605421"/>
            <a:ext cx="371305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79636" y="1605421"/>
            <a:ext cx="371305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4363" y="2395636"/>
            <a:ext cx="323702" cy="22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27239" y="2433719"/>
            <a:ext cx="304661" cy="19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3008" y="2947834"/>
            <a:ext cx="371305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10776" y="3776132"/>
            <a:ext cx="304661" cy="19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86413" y="4280727"/>
            <a:ext cx="361785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30016" y="5109024"/>
            <a:ext cx="314181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7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6661" y="1694337"/>
            <a:ext cx="809256" cy="37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2670" y="1551940"/>
            <a:ext cx="808990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9537" y="1694337"/>
            <a:ext cx="799735" cy="37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6214" y="1703889"/>
            <a:ext cx="809256" cy="353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7140" y="2382105"/>
            <a:ext cx="818776" cy="37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2859" y="2382105"/>
            <a:ext cx="799735" cy="36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99537" y="2382105"/>
            <a:ext cx="790214" cy="36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6214" y="2382105"/>
            <a:ext cx="809256" cy="36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0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70900" y="1410335"/>
            <a:ext cx="40703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65256" y="1501267"/>
            <a:ext cx="733090" cy="333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5404" y="2196786"/>
            <a:ext cx="218975" cy="28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75675" y="2085340"/>
            <a:ext cx="5524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0925" y="4902641"/>
            <a:ext cx="428429" cy="37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13520" y="4902641"/>
            <a:ext cx="428429" cy="37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00925" y="5588632"/>
            <a:ext cx="428429" cy="37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13520" y="5588632"/>
            <a:ext cx="428429" cy="37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>
            <p:custDataLst>
              <p:tags r:id="rId2"/>
            </p:custDataLst>
          </p:nvPr>
        </p:nvSpPr>
        <p:spPr bwMode="white">
          <a:xfrm>
            <a:off x="3791585" y="1917065"/>
            <a:ext cx="61722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5"/>
          <p:cNvSpPr/>
          <p:nvPr>
            <p:custDataLst>
              <p:tags r:id="rId3"/>
            </p:custDataLst>
          </p:nvPr>
        </p:nvSpPr>
        <p:spPr bwMode="white">
          <a:xfrm>
            <a:off x="4583430" y="1917065"/>
            <a:ext cx="61722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5"/>
          <p:cNvSpPr/>
          <p:nvPr>
            <p:custDataLst>
              <p:tags r:id="rId4"/>
            </p:custDataLst>
          </p:nvPr>
        </p:nvSpPr>
        <p:spPr bwMode="white">
          <a:xfrm>
            <a:off x="3503295" y="2637155"/>
            <a:ext cx="61722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5"/>
          <p:cNvSpPr/>
          <p:nvPr>
            <p:custDataLst>
              <p:tags r:id="rId5"/>
            </p:custDataLst>
          </p:nvPr>
        </p:nvSpPr>
        <p:spPr bwMode="white">
          <a:xfrm>
            <a:off x="5160010" y="2637155"/>
            <a:ext cx="61722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6"/>
            </p:custDataLst>
          </p:nvPr>
        </p:nvSpPr>
        <p:spPr bwMode="white">
          <a:xfrm>
            <a:off x="5013325" y="3284855"/>
            <a:ext cx="881380" cy="9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>
            <p:custDataLst>
              <p:tags r:id="rId7"/>
            </p:custDataLst>
          </p:nvPr>
        </p:nvSpPr>
        <p:spPr bwMode="white">
          <a:xfrm>
            <a:off x="8976360" y="3284855"/>
            <a:ext cx="106045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8"/>
            </p:custDataLst>
          </p:nvPr>
        </p:nvSpPr>
        <p:spPr bwMode="white">
          <a:xfrm>
            <a:off x="2567305" y="4004945"/>
            <a:ext cx="106045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>
            <p:custDataLst>
              <p:tags r:id="rId9"/>
            </p:custDataLst>
          </p:nvPr>
        </p:nvSpPr>
        <p:spPr bwMode="white">
          <a:xfrm>
            <a:off x="6599555" y="4004945"/>
            <a:ext cx="106045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GI4MTk1OTY3ODM4ZTg3ZDU5ZmNiYWExM2RhNTY4NDA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2022-12-19T13:50:40Z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