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6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4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7586" y="1864120"/>
            <a:ext cx="980628" cy="362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24231" y="2960569"/>
            <a:ext cx="980628" cy="362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375" y="3500665"/>
            <a:ext cx="11520000" cy="211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5135573" y="3834325"/>
            <a:ext cx="990148" cy="36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5078449" y="4987839"/>
            <a:ext cx="2142148" cy="371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76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1619" y="1577958"/>
            <a:ext cx="809256" cy="36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95074" y="1577958"/>
            <a:ext cx="790214" cy="36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18049" y="1568425"/>
            <a:ext cx="799735" cy="371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7619" y="2292923"/>
            <a:ext cx="799735" cy="36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7619" y="2998355"/>
            <a:ext cx="2722909" cy="38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62380" y="3722853"/>
            <a:ext cx="2722909" cy="36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44000" y="4428285"/>
            <a:ext cx="1161520" cy="38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95471" y="4437818"/>
            <a:ext cx="1152000" cy="36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13057" y="4428285"/>
            <a:ext cx="418909" cy="36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68099" y="5143250"/>
            <a:ext cx="1123438" cy="36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13190" y="5152783"/>
            <a:ext cx="809256" cy="36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1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0755" y="3863340"/>
            <a:ext cx="209550" cy="31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359785" y="2780665"/>
            <a:ext cx="8598535" cy="15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1127125" y="3500755"/>
            <a:ext cx="8598535" cy="15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1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1487" y="1588215"/>
            <a:ext cx="1180561" cy="35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3504" y="1578674"/>
            <a:ext cx="1171041" cy="362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56000" y="1578674"/>
            <a:ext cx="1171041" cy="362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7619" y="2294237"/>
            <a:ext cx="1180561" cy="362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7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3371" y="2332567"/>
            <a:ext cx="428429" cy="37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559560" y="3429000"/>
            <a:ext cx="3943985" cy="11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7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611" y="901381"/>
            <a:ext cx="428429" cy="372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3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85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7041" y="1596063"/>
            <a:ext cx="1209123" cy="36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17652" y="1596063"/>
            <a:ext cx="809256" cy="36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5834" y="2310244"/>
            <a:ext cx="399867" cy="36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2115" y="2310244"/>
            <a:ext cx="1180561" cy="36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29487" y="4462312"/>
            <a:ext cx="1180561" cy="36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3421" y="4462312"/>
            <a:ext cx="1951735" cy="36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9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2254405"/>
            <a:ext cx="637884" cy="362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2912007"/>
            <a:ext cx="1789884" cy="37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1652" y="2254405"/>
            <a:ext cx="5179239" cy="37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132" y="929670"/>
            <a:ext cx="6664462" cy="381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2694" y="2912007"/>
            <a:ext cx="5950413" cy="37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917" y="1596803"/>
            <a:ext cx="11405752" cy="37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1785" y="2254405"/>
            <a:ext cx="5245884" cy="37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27966" y="929670"/>
            <a:ext cx="3779702" cy="381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46" r="28854" b="15800"/>
          <a:stretch>
            <a:fillRect/>
          </a:stretch>
        </p:blipFill>
        <p:spPr>
          <a:xfrm>
            <a:off x="3143250" y="1628775"/>
            <a:ext cx="5712460" cy="149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7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2187878"/>
            <a:ext cx="3941553" cy="163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42611" y="2187878"/>
            <a:ext cx="4141487" cy="163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1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0479" y="2224971"/>
            <a:ext cx="561719" cy="590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3504" y="2244022"/>
            <a:ext cx="580760" cy="561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13190" y="2244022"/>
            <a:ext cx="599801" cy="590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6214" y="2244022"/>
            <a:ext cx="675966" cy="561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0082" y="3968072"/>
            <a:ext cx="675966" cy="590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58314" y="3996647"/>
            <a:ext cx="561719" cy="52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7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925" y="1538965"/>
            <a:ext cx="590280" cy="533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7553" y="1510396"/>
            <a:ext cx="628363" cy="580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89619" y="1510396"/>
            <a:ext cx="647404" cy="580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1685" y="1519919"/>
            <a:ext cx="675966" cy="59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7322" y="3234033"/>
            <a:ext cx="590280" cy="609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8909" y="3262601"/>
            <a:ext cx="590280" cy="533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15966" y="5014806"/>
            <a:ext cx="656925" cy="523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06115" y="5014806"/>
            <a:ext cx="590280" cy="542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3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181" y="1749105"/>
            <a:ext cx="809256" cy="362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2380" y="1739576"/>
            <a:ext cx="799735" cy="362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8578" y="1749105"/>
            <a:ext cx="799735" cy="362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55735" y="1749105"/>
            <a:ext cx="809256" cy="362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6181" y="2492348"/>
            <a:ext cx="809256" cy="362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62380" y="2482820"/>
            <a:ext cx="790214" cy="371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27950" y="2414905"/>
            <a:ext cx="770890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65256" y="2482820"/>
            <a:ext cx="809256" cy="371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9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2495" y="1797544"/>
            <a:ext cx="1152000" cy="215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25915" y="1700530"/>
            <a:ext cx="1598295" cy="237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8399780" y="2708910"/>
            <a:ext cx="1598295" cy="145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7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6380" y="2263692"/>
            <a:ext cx="1190082" cy="35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39272" y="2949777"/>
            <a:ext cx="1180561" cy="35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3553" y="3635863"/>
            <a:ext cx="1180561" cy="36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9272" y="4321948"/>
            <a:ext cx="1180561" cy="371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2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2066" y="1624993"/>
            <a:ext cx="380826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86413" y="1624993"/>
            <a:ext cx="418909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1933" y="1615467"/>
            <a:ext cx="409388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5801" y="1634519"/>
            <a:ext cx="418909" cy="34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2545" y="2301357"/>
            <a:ext cx="418909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86413" y="2310883"/>
            <a:ext cx="418909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42280" y="2310883"/>
            <a:ext cx="418909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65454" y="2301357"/>
            <a:ext cx="418909" cy="371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2022-12-19T14:22:47Z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