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06"/>
          <a:stretch>
            <a:fillRect/>
          </a:stretch>
        </p:blipFill>
        <p:spPr>
          <a:xfrm>
            <a:off x="4367530" y="3068955"/>
            <a:ext cx="4406900" cy="1391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612"/>
          <a:stretch>
            <a:fillRect/>
          </a:stretch>
        </p:blipFill>
        <p:spPr>
          <a:xfrm>
            <a:off x="4079875" y="1484630"/>
            <a:ext cx="4443730" cy="1268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84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78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2644" y="1777626"/>
            <a:ext cx="352264" cy="333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03338" y="2730443"/>
            <a:ext cx="361785" cy="333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1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>
            <p:custDataLst>
              <p:tags r:id="rId2"/>
            </p:custDataLst>
          </p:nvPr>
        </p:nvSpPr>
        <p:spPr bwMode="white">
          <a:xfrm>
            <a:off x="3958208" y="1628700"/>
            <a:ext cx="8102082" cy="352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>
            <p:custDataLst>
              <p:tags r:id="rId3"/>
            </p:custDataLst>
          </p:nvPr>
        </p:nvSpPr>
        <p:spPr bwMode="white">
          <a:xfrm>
            <a:off x="407288" y="2564690"/>
            <a:ext cx="8102082" cy="352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55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8776" y="3814366"/>
            <a:ext cx="1799404" cy="34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20033" y="3804845"/>
            <a:ext cx="8102082" cy="352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6991" y="4756958"/>
            <a:ext cx="9463537" cy="361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6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75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1785" y="767616"/>
            <a:ext cx="4960264" cy="35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3900" y="767616"/>
            <a:ext cx="5388694" cy="35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1691374"/>
            <a:ext cx="3389355" cy="35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10314" y="1691374"/>
            <a:ext cx="3732099" cy="35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04264" y="1691374"/>
            <a:ext cx="3570247" cy="35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917" y="2748459"/>
            <a:ext cx="437950" cy="4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2095" y="2410460"/>
            <a:ext cx="3782060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53123" y="2748459"/>
            <a:ext cx="399867" cy="4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67430" y="2517140"/>
            <a:ext cx="4827270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65917" y="2605609"/>
            <a:ext cx="2856198" cy="35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1917" y="3529368"/>
            <a:ext cx="1894611" cy="35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15570" y="3529368"/>
            <a:ext cx="8958942" cy="35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1917" y="4443603"/>
            <a:ext cx="10872595" cy="35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1917" y="5357838"/>
            <a:ext cx="4807933" cy="35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481223" y="5357838"/>
            <a:ext cx="3265586" cy="35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bldLvl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2192,&quot;width&quot;:6940}"/>
</p:tagLst>
</file>

<file path=ppt/tags/tag4.xml><?xml version="1.0" encoding="utf-8"?>
<p:tagLst xmlns:p="http://schemas.openxmlformats.org/presentationml/2006/main">
  <p:tag name="KSO_WM_BEAUTIFY_FLAG" val=""/>
  <p:tag name="KSO_WM_UNIT_PLACING_PICTURE_USER_VIEWPORT" val="{&quot;height&quot;:1997,&quot;width&quot;:6998}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2022-12-19T14:30:13Z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