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60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6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1" descr="1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80888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1" descr="2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4.png"/><Relationship Id="rId3" Type="http://schemas.openxmlformats.org/officeDocument/2006/relationships/tags" Target="../tags/tag13.xml"/><Relationship Id="rId2" Type="http://schemas.openxmlformats.org/officeDocument/2006/relationships/image" Target="../media/image13.png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6.png"/><Relationship Id="rId3" Type="http://schemas.openxmlformats.org/officeDocument/2006/relationships/tags" Target="../tags/tag15.xml"/><Relationship Id="rId2" Type="http://schemas.openxmlformats.org/officeDocument/2006/relationships/image" Target="../media/image15.png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3" Type="http://schemas.openxmlformats.org/officeDocument/2006/relationships/tags" Target="../tags/tag9.xml"/><Relationship Id="rId2" Type="http://schemas.openxmlformats.org/officeDocument/2006/relationships/image" Target="../media/image9.png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19380" y="405130"/>
            <a:ext cx="11843385" cy="34963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51815" y="3860800"/>
            <a:ext cx="9798685" cy="24225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2070" y="549275"/>
            <a:ext cx="12087225" cy="32385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911860" y="3717290"/>
            <a:ext cx="78105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5254"/>
          <a:stretch>
            <a:fillRect/>
          </a:stretch>
        </p:blipFill>
        <p:spPr>
          <a:xfrm>
            <a:off x="3143250" y="3140710"/>
            <a:ext cx="5756910" cy="145034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4" name="img_16777215" descr="0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77612"/>
          <a:stretch>
            <a:fillRect/>
          </a:stretch>
        </p:blipFill>
        <p:spPr>
          <a:xfrm>
            <a:off x="3935730" y="1412240"/>
            <a:ext cx="4443730" cy="126809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6830" y="845185"/>
            <a:ext cx="11419840" cy="35001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91770" y="1052830"/>
            <a:ext cx="11677650" cy="28289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7625" y="765175"/>
            <a:ext cx="11972925" cy="33909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3510" y="603250"/>
            <a:ext cx="11650980" cy="429323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91770" y="692785"/>
            <a:ext cx="11868150" cy="23907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91770" y="3430270"/>
            <a:ext cx="11163300" cy="18954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07670" y="620395"/>
            <a:ext cx="10791825" cy="35528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51815" y="836295"/>
            <a:ext cx="10373995" cy="31762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COMMONDATA" val="eyJoZGlkIjoiMGI4MTk1OTY3ODM4ZTg3ZDU5ZmNiYWExM2RhNTY4NDAifQ=="/>
</p:tagLst>
</file>

<file path=ppt/tags/tag2.xml><?xml version="1.0" encoding="utf-8"?>
<p:tagLst xmlns:p="http://schemas.openxmlformats.org/presentationml/2006/main">
  <p:tag name="KSO_WM_UNIT_PLACING_PICTURE_USER_VIEWPORT" val="{&quot;height&quot;:10800,&quot;width&quot;:12992}"/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杜～杜</cp:lastModifiedBy>
  <cp:revision>10</cp:revision>
  <dcterms:created xsi:type="dcterms:W3CDTF">2022-11-08T02:00:00Z</dcterms:created>
  <dcterms:modified xsi:type="dcterms:W3CDTF">2022-12-30T15:52:01Z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45E4EA14272A4B1AB96AE4547829A450</vt:lpwstr>
  </property>
</Properties>
</file>