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3" r:id="rId4"/>
    <p:sldId id="264" r:id="rId5"/>
    <p:sldId id="265" r:id="rId6"/>
    <p:sldId id="266" r:id="rId7"/>
    <p:sldId id="267" r:id="rId8"/>
    <p:sldId id="269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0" d="100"/>
          <a:sy n="50" d="100"/>
        </p:scale>
        <p:origin x="600" y="42"/>
      </p:cViewPr>
      <p:guideLst>
        <p:guide orient="horz" pos="220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36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ags" Target="../tags/tag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1" descr="1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80888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1" descr="2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tags" Target="../tags/tag4.xml"/><Relationship Id="rId2" Type="http://schemas.openxmlformats.org/officeDocument/2006/relationships/image" Target="../media/image3.png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5.png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9.xml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image" Target="../media/image6.png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24.xml"/><Relationship Id="rId13" Type="http://schemas.openxmlformats.org/officeDocument/2006/relationships/tags" Target="../tags/tag23.xml"/><Relationship Id="rId12" Type="http://schemas.openxmlformats.org/officeDocument/2006/relationships/tags" Target="../tags/tag22.xml"/><Relationship Id="rId11" Type="http://schemas.openxmlformats.org/officeDocument/2006/relationships/tags" Target="../tags/tag21.xml"/><Relationship Id="rId10" Type="http://schemas.openxmlformats.org/officeDocument/2006/relationships/tags" Target="../tags/tag20.xml"/><Relationship Id="rId1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31.xml"/><Relationship Id="rId8" Type="http://schemas.openxmlformats.org/officeDocument/2006/relationships/tags" Target="../tags/tag30.xml"/><Relationship Id="rId7" Type="http://schemas.openxmlformats.org/officeDocument/2006/relationships/image" Target="../media/image8.png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image" Target="../media/image7.png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32.xml"/><Relationship Id="rId1" Type="http://schemas.openxmlformats.org/officeDocument/2006/relationships/tags" Target="../tags/tag25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image" Target="../media/image9.png"/><Relationship Id="rId1" Type="http://schemas.openxmlformats.org/officeDocument/2006/relationships/tags" Target="../tags/tag3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 descr="0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7612"/>
          <a:stretch>
            <a:fillRect/>
          </a:stretch>
        </p:blipFill>
        <p:spPr>
          <a:xfrm>
            <a:off x="3935730" y="1700530"/>
            <a:ext cx="4443730" cy="1268095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pic>
        <p:nvPicPr>
          <p:cNvPr id="2" name="图片 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3503930" y="3284855"/>
            <a:ext cx="4654550" cy="10883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56845" y="1318260"/>
            <a:ext cx="11682730" cy="2149475"/>
          </a:xfrm>
          <a:prstGeom prst="rect">
            <a:avLst/>
          </a:prstGeom>
        </p:spPr>
      </p:pic>
      <p:sp useBgFill="1">
        <p:nvSpPr>
          <p:cNvPr id="10" name="Rectangle 2"/>
          <p:cNvSpPr/>
          <p:nvPr>
            <p:custDataLst>
              <p:tags r:id="rId3"/>
            </p:custDataLst>
          </p:nvPr>
        </p:nvSpPr>
        <p:spPr bwMode="white">
          <a:xfrm>
            <a:off x="1775460" y="2447925"/>
            <a:ext cx="514350" cy="30734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1" name="Rectangle 2"/>
          <p:cNvSpPr/>
          <p:nvPr>
            <p:custDataLst>
              <p:tags r:id="rId4"/>
            </p:custDataLst>
          </p:nvPr>
        </p:nvSpPr>
        <p:spPr bwMode="white">
          <a:xfrm>
            <a:off x="6167755" y="2447925"/>
            <a:ext cx="514350" cy="30734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2" name="Rectangle 2"/>
          <p:cNvSpPr/>
          <p:nvPr>
            <p:custDataLst>
              <p:tags r:id="rId5"/>
            </p:custDataLst>
          </p:nvPr>
        </p:nvSpPr>
        <p:spPr bwMode="white">
          <a:xfrm>
            <a:off x="9552305" y="2420620"/>
            <a:ext cx="514350" cy="33528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3" name="Rectangle 2"/>
          <p:cNvSpPr/>
          <p:nvPr>
            <p:custDataLst>
              <p:tags r:id="rId6"/>
            </p:custDataLst>
          </p:nvPr>
        </p:nvSpPr>
        <p:spPr bwMode="white">
          <a:xfrm>
            <a:off x="1775460" y="3140710"/>
            <a:ext cx="514350" cy="30734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4" name="Rectangle 2"/>
          <p:cNvSpPr/>
          <p:nvPr>
            <p:custDataLst>
              <p:tags r:id="rId7"/>
            </p:custDataLst>
          </p:nvPr>
        </p:nvSpPr>
        <p:spPr bwMode="white">
          <a:xfrm>
            <a:off x="5680710" y="3140710"/>
            <a:ext cx="425450" cy="332105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5" name="Rectangle 2"/>
          <p:cNvSpPr/>
          <p:nvPr>
            <p:custDataLst>
              <p:tags r:id="rId8"/>
            </p:custDataLst>
          </p:nvPr>
        </p:nvSpPr>
        <p:spPr bwMode="white">
          <a:xfrm>
            <a:off x="10776585" y="3115945"/>
            <a:ext cx="425450" cy="332105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  <p:bldP spid="15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26720" y="682625"/>
            <a:ext cx="11122025" cy="4146550"/>
          </a:xfrm>
          <a:prstGeom prst="rect">
            <a:avLst/>
          </a:prstGeom>
        </p:spPr>
      </p:pic>
      <p:sp useBgFill="1">
        <p:nvSpPr>
          <p:cNvPr id="11" name="Rectangle 2"/>
          <p:cNvSpPr/>
          <p:nvPr>
            <p:custDataLst>
              <p:tags r:id="rId3"/>
            </p:custDataLst>
          </p:nvPr>
        </p:nvSpPr>
        <p:spPr bwMode="white">
          <a:xfrm>
            <a:off x="1299210" y="2132965"/>
            <a:ext cx="630555" cy="66421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2" name="Rectangle 2"/>
          <p:cNvSpPr/>
          <p:nvPr>
            <p:custDataLst>
              <p:tags r:id="rId4"/>
            </p:custDataLst>
          </p:nvPr>
        </p:nvSpPr>
        <p:spPr bwMode="white">
          <a:xfrm>
            <a:off x="2279650" y="2132965"/>
            <a:ext cx="647065" cy="66421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3" name="Rectangle 2"/>
          <p:cNvSpPr/>
          <p:nvPr>
            <p:custDataLst>
              <p:tags r:id="rId5"/>
            </p:custDataLst>
          </p:nvPr>
        </p:nvSpPr>
        <p:spPr bwMode="white">
          <a:xfrm>
            <a:off x="5351780" y="2100580"/>
            <a:ext cx="742950" cy="76835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4" name="Rectangle 2"/>
          <p:cNvSpPr/>
          <p:nvPr>
            <p:custDataLst>
              <p:tags r:id="rId6"/>
            </p:custDataLst>
          </p:nvPr>
        </p:nvSpPr>
        <p:spPr bwMode="white">
          <a:xfrm>
            <a:off x="6383655" y="2100580"/>
            <a:ext cx="719455" cy="76835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5" name="Rectangle 2"/>
          <p:cNvSpPr/>
          <p:nvPr>
            <p:custDataLst>
              <p:tags r:id="rId7"/>
            </p:custDataLst>
          </p:nvPr>
        </p:nvSpPr>
        <p:spPr bwMode="white">
          <a:xfrm>
            <a:off x="9479915" y="2132965"/>
            <a:ext cx="647065" cy="66421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6" name="Rectangle 2"/>
          <p:cNvSpPr/>
          <p:nvPr>
            <p:custDataLst>
              <p:tags r:id="rId8"/>
            </p:custDataLst>
          </p:nvPr>
        </p:nvSpPr>
        <p:spPr bwMode="white">
          <a:xfrm>
            <a:off x="10362565" y="2132965"/>
            <a:ext cx="874395" cy="644525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7" name="Rectangle 2"/>
          <p:cNvSpPr/>
          <p:nvPr>
            <p:custDataLst>
              <p:tags r:id="rId9"/>
            </p:custDataLst>
          </p:nvPr>
        </p:nvSpPr>
        <p:spPr bwMode="white">
          <a:xfrm>
            <a:off x="1282700" y="3860800"/>
            <a:ext cx="647065" cy="66421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8" name="Rectangle 2"/>
          <p:cNvSpPr/>
          <p:nvPr>
            <p:custDataLst>
              <p:tags r:id="rId10"/>
            </p:custDataLst>
          </p:nvPr>
        </p:nvSpPr>
        <p:spPr bwMode="white">
          <a:xfrm>
            <a:off x="2351405" y="3933190"/>
            <a:ext cx="647065" cy="66421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9" name="Rectangle 2"/>
          <p:cNvSpPr/>
          <p:nvPr>
            <p:custDataLst>
              <p:tags r:id="rId11"/>
            </p:custDataLst>
          </p:nvPr>
        </p:nvSpPr>
        <p:spPr bwMode="white">
          <a:xfrm>
            <a:off x="5447665" y="3860800"/>
            <a:ext cx="647065" cy="66421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20" name="Rectangle 2"/>
          <p:cNvSpPr/>
          <p:nvPr>
            <p:custDataLst>
              <p:tags r:id="rId12"/>
            </p:custDataLst>
          </p:nvPr>
        </p:nvSpPr>
        <p:spPr bwMode="white">
          <a:xfrm>
            <a:off x="6383655" y="3933190"/>
            <a:ext cx="647065" cy="66421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21" name="Rectangle 2"/>
          <p:cNvSpPr/>
          <p:nvPr>
            <p:custDataLst>
              <p:tags r:id="rId13"/>
            </p:custDataLst>
          </p:nvPr>
        </p:nvSpPr>
        <p:spPr bwMode="white">
          <a:xfrm>
            <a:off x="9479915" y="3860800"/>
            <a:ext cx="647065" cy="66421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22" name="Rectangle 2"/>
          <p:cNvSpPr/>
          <p:nvPr>
            <p:custDataLst>
              <p:tags r:id="rId14"/>
            </p:custDataLst>
          </p:nvPr>
        </p:nvSpPr>
        <p:spPr bwMode="white">
          <a:xfrm>
            <a:off x="10504805" y="3860800"/>
            <a:ext cx="647065" cy="66421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2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38125" y="765810"/>
            <a:ext cx="11449050" cy="2348230"/>
          </a:xfrm>
          <a:prstGeom prst="rect">
            <a:avLst/>
          </a:prstGeom>
        </p:spPr>
      </p:pic>
      <p:sp useBgFill="1">
        <p:nvSpPr>
          <p:cNvPr id="12" name="Rectangle 2"/>
          <p:cNvSpPr/>
          <p:nvPr>
            <p:custDataLst>
              <p:tags r:id="rId3"/>
            </p:custDataLst>
          </p:nvPr>
        </p:nvSpPr>
        <p:spPr bwMode="white">
          <a:xfrm>
            <a:off x="10488295" y="1433195"/>
            <a:ext cx="821055" cy="428625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3" name="Rectangle 2"/>
          <p:cNvSpPr/>
          <p:nvPr>
            <p:custDataLst>
              <p:tags r:id="rId4"/>
            </p:custDataLst>
          </p:nvPr>
        </p:nvSpPr>
        <p:spPr bwMode="white">
          <a:xfrm>
            <a:off x="10415905" y="2061845"/>
            <a:ext cx="821055" cy="428625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4" name="Rectangle 2"/>
          <p:cNvSpPr/>
          <p:nvPr>
            <p:custDataLst>
              <p:tags r:id="rId5"/>
            </p:custDataLst>
          </p:nvPr>
        </p:nvSpPr>
        <p:spPr bwMode="white">
          <a:xfrm>
            <a:off x="10415905" y="2566035"/>
            <a:ext cx="821055" cy="428625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pic>
        <p:nvPicPr>
          <p:cNvPr id="15" name="图片 1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62890" y="3573145"/>
            <a:ext cx="11580495" cy="2263775"/>
          </a:xfrm>
          <a:prstGeom prst="rect">
            <a:avLst/>
          </a:prstGeom>
        </p:spPr>
      </p:pic>
      <p:sp useBgFill="1">
        <p:nvSpPr>
          <p:cNvPr id="16" name="Rectangle 2"/>
          <p:cNvSpPr/>
          <p:nvPr>
            <p:custDataLst>
              <p:tags r:id="rId8"/>
            </p:custDataLst>
          </p:nvPr>
        </p:nvSpPr>
        <p:spPr bwMode="white">
          <a:xfrm>
            <a:off x="1703070" y="4149090"/>
            <a:ext cx="821055" cy="428625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7" name="Rectangle 2"/>
          <p:cNvSpPr/>
          <p:nvPr>
            <p:custDataLst>
              <p:tags r:id="rId9"/>
            </p:custDataLst>
          </p:nvPr>
        </p:nvSpPr>
        <p:spPr bwMode="white">
          <a:xfrm>
            <a:off x="3215640" y="4725035"/>
            <a:ext cx="821055" cy="428625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18" name="Rectangle 2"/>
          <p:cNvSpPr/>
          <p:nvPr>
            <p:custDataLst>
              <p:tags r:id="rId10"/>
            </p:custDataLst>
          </p:nvPr>
        </p:nvSpPr>
        <p:spPr bwMode="white">
          <a:xfrm>
            <a:off x="9624060" y="4725035"/>
            <a:ext cx="821055" cy="428625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3" grpId="0" bldLvl="0" animBg="1"/>
      <p:bldP spid="14" grpId="0" bldLvl="0" animBg="1"/>
      <p:bldP spid="16" grpId="0" bldLvl="0" animBg="1"/>
      <p:bldP spid="17" grpId="0" bldLvl="0" animBg="1"/>
      <p:bldP spid="18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91135" y="404495"/>
            <a:ext cx="11465560" cy="5083175"/>
          </a:xfrm>
          <a:prstGeom prst="rect">
            <a:avLst/>
          </a:prstGeom>
        </p:spPr>
      </p:pic>
      <p:sp useBgFill="1">
        <p:nvSpPr>
          <p:cNvPr id="16" name="Rectangle 2"/>
          <p:cNvSpPr/>
          <p:nvPr>
            <p:custDataLst>
              <p:tags r:id="rId3"/>
            </p:custDataLst>
          </p:nvPr>
        </p:nvSpPr>
        <p:spPr bwMode="white">
          <a:xfrm>
            <a:off x="7031990" y="3284855"/>
            <a:ext cx="514985" cy="359410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  <p:sp useBgFill="1">
        <p:nvSpPr>
          <p:cNvPr id="8" name="Rectangle 2"/>
          <p:cNvSpPr/>
          <p:nvPr>
            <p:custDataLst>
              <p:tags r:id="rId4"/>
            </p:custDataLst>
          </p:nvPr>
        </p:nvSpPr>
        <p:spPr bwMode="white">
          <a:xfrm>
            <a:off x="1343025" y="4869180"/>
            <a:ext cx="3780790" cy="546735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ldLvl="0" animBg="1"/>
      <p:bldP spid="8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UNIT_PLACING_PICTURE_USER_VIEWPORT" val="{&quot;height&quot;:10800,&quot;width&quot;:12992}"/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COMMONDATA" val="eyJoZGlkIjoiMGI4MTk1OTY3ODM4ZTg3ZDU5ZmNiYWExM2RhNTY4NDAifQ==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杜～杜</cp:lastModifiedBy>
  <cp:revision>11</cp:revision>
  <dcterms:created xsi:type="dcterms:W3CDTF">2022-11-08T02:00:00Z</dcterms:created>
  <dcterms:modified xsi:type="dcterms:W3CDTF">2022-12-30T15:45:31Z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2052-11.1.0.12980</vt:lpwstr>
  </property>
  <property fmtid="{D5CDD505-2E9C-101B-9397-08002B2CF9AE}" pid="3" name="ICV">
    <vt:lpwstr>45E4EA14272A4B1AB96AE4547829A450</vt:lpwstr>
  </property>
</Properties>
</file>