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002"/>
          <a:stretch>
            <a:fillRect/>
          </a:stretch>
        </p:blipFill>
        <p:spPr>
          <a:xfrm>
            <a:off x="3359785" y="2852420"/>
            <a:ext cx="4726940" cy="172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12"/>
          <a:stretch>
            <a:fillRect/>
          </a:stretch>
        </p:blipFill>
        <p:spPr>
          <a:xfrm>
            <a:off x="3575685" y="1772285"/>
            <a:ext cx="4443730" cy="126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6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5834" y="1902514"/>
            <a:ext cx="39034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6495" y="1912051"/>
            <a:ext cx="39034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4132" y="1912051"/>
            <a:ext cx="380826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2314" y="1912051"/>
            <a:ext cx="39034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0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235" y="2215515"/>
            <a:ext cx="69151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9805" y="2253615"/>
            <a:ext cx="61722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2297" y="2262929"/>
            <a:ext cx="599801" cy="4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1404" y="2215307"/>
            <a:ext cx="618842" cy="54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74578" y="2224832"/>
            <a:ext cx="580760" cy="54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91471" y="4653516"/>
            <a:ext cx="552198" cy="50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71107" y="4682089"/>
            <a:ext cx="618842" cy="4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9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768976"/>
            <a:ext cx="771173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768976"/>
            <a:ext cx="752132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768976"/>
            <a:ext cx="780694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759440"/>
            <a:ext cx="771173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099" y="2503260"/>
            <a:ext cx="761652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503260"/>
            <a:ext cx="761652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6314" y="2503260"/>
            <a:ext cx="761652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503260"/>
            <a:ext cx="771173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3983" y="4038581"/>
            <a:ext cx="390347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9917" y="4057653"/>
            <a:ext cx="399867" cy="32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65851" y="4038581"/>
            <a:ext cx="399867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53983" y="4791937"/>
            <a:ext cx="399867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09917" y="4791937"/>
            <a:ext cx="399867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65851" y="4782401"/>
            <a:ext cx="390347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9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1721792"/>
            <a:ext cx="1447140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1752" y="1731333"/>
            <a:ext cx="1475702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4066" y="3210169"/>
            <a:ext cx="1494743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