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755"/>
          <a:stretch>
            <a:fillRect/>
          </a:stretch>
        </p:blipFill>
        <p:spPr>
          <a:xfrm>
            <a:off x="4260215" y="3356610"/>
            <a:ext cx="3566160" cy="1460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971"/>
          <a:stretch>
            <a:fillRect/>
          </a:stretch>
        </p:blipFill>
        <p:spPr>
          <a:xfrm>
            <a:off x="4260215" y="1988820"/>
            <a:ext cx="3630930" cy="117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5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231" y="3465229"/>
            <a:ext cx="380826" cy="32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15107" y="3465229"/>
            <a:ext cx="380826" cy="32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0132" y="3465229"/>
            <a:ext cx="380826" cy="32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6528" y="3465229"/>
            <a:ext cx="390347" cy="32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41553" y="3465229"/>
            <a:ext cx="390347" cy="32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17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37884" y="1607401"/>
            <a:ext cx="314181" cy="26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4215" y="1531620"/>
            <a:ext cx="51435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8460" y="2189480"/>
            <a:ext cx="30607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9752" y="2199003"/>
            <a:ext cx="238016" cy="26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55735" y="2170377"/>
            <a:ext cx="752132" cy="34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9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3140" y="2082474"/>
            <a:ext cx="409388" cy="35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3140" y="2673197"/>
            <a:ext cx="409388" cy="35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3140" y="3273448"/>
            <a:ext cx="409388" cy="3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91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24363" y="2072951"/>
            <a:ext cx="2313520" cy="34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2512" y="3263930"/>
            <a:ext cx="2599140" cy="352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1074" y="3854655"/>
            <a:ext cx="1837487" cy="352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3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9818" y="1674176"/>
            <a:ext cx="618842" cy="54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7785" y="1674176"/>
            <a:ext cx="618842" cy="54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7471" y="1674176"/>
            <a:ext cx="580760" cy="56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75438" y="1674176"/>
            <a:ext cx="580760" cy="56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0776" y="2809646"/>
            <a:ext cx="647404" cy="534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29223" y="2809646"/>
            <a:ext cx="647404" cy="534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7985" y="2838450"/>
            <a:ext cx="600075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66150" y="2838450"/>
            <a:ext cx="590550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47995" y="3792220"/>
            <a:ext cx="780415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09917" y="4364953"/>
            <a:ext cx="771173" cy="35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3" grpId="0" bldLvl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