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721"/>
          <a:stretch>
            <a:fillRect/>
          </a:stretch>
        </p:blipFill>
        <p:spPr>
          <a:xfrm>
            <a:off x="3916680" y="3356610"/>
            <a:ext cx="4343400" cy="1571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971"/>
          <a:stretch>
            <a:fillRect/>
          </a:stretch>
        </p:blipFill>
        <p:spPr>
          <a:xfrm>
            <a:off x="4367530" y="1844675"/>
            <a:ext cx="3630930" cy="1170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8889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10578" y="1511853"/>
            <a:ext cx="352264" cy="343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81090" y="1511853"/>
            <a:ext cx="352264" cy="343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94265" y="1455420"/>
            <a:ext cx="443230" cy="400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01322" y="2084277"/>
            <a:ext cx="361785" cy="333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76297" y="2084277"/>
            <a:ext cx="352264" cy="343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099165" y="2012315"/>
            <a:ext cx="344805" cy="504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animBg="1"/>
      <p:bldP spid="7" grpId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038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10644" y="1967770"/>
            <a:ext cx="571239" cy="504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05586" y="1958245"/>
            <a:ext cx="571239" cy="514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23239" y="1977295"/>
            <a:ext cx="571239" cy="523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48132" y="3472715"/>
            <a:ext cx="590280" cy="495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37950" y="3453665"/>
            <a:ext cx="504595" cy="523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32892" y="3463190"/>
            <a:ext cx="580760" cy="514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184099" y="3434615"/>
            <a:ext cx="637884" cy="571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49123" y="4996710"/>
            <a:ext cx="590280" cy="466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87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8099" y="1502458"/>
            <a:ext cx="761652" cy="35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62446" y="1502458"/>
            <a:ext cx="752132" cy="343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66314" y="1502458"/>
            <a:ext cx="761652" cy="343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70181" y="1512000"/>
            <a:ext cx="761652" cy="333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68099" y="2074988"/>
            <a:ext cx="752132" cy="35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62446" y="2074988"/>
            <a:ext cx="771173" cy="35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56793" y="2084531"/>
            <a:ext cx="752132" cy="343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60661" y="2074988"/>
            <a:ext cx="771173" cy="35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63504" y="3277302"/>
            <a:ext cx="390347" cy="333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539338" y="3277302"/>
            <a:ext cx="409388" cy="343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938545" y="3277302"/>
            <a:ext cx="380826" cy="343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014380" y="3277302"/>
            <a:ext cx="409388" cy="333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394545" y="3277302"/>
            <a:ext cx="409388" cy="343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498942" y="3286845"/>
            <a:ext cx="390347" cy="324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454150" y="3859530"/>
            <a:ext cx="409575" cy="466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548859" y="3859375"/>
            <a:ext cx="399867" cy="324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919504" y="3849833"/>
            <a:ext cx="409388" cy="343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6023900" y="3859375"/>
            <a:ext cx="399867" cy="343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8404066" y="3859375"/>
            <a:ext cx="399867" cy="333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9498942" y="3859375"/>
            <a:ext cx="390347" cy="333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bldLvl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793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4462" y="2036820"/>
            <a:ext cx="9349289" cy="35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43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22255" y="2369820"/>
            <a:ext cx="1551940" cy="76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2677" y="2961409"/>
            <a:ext cx="5531504" cy="57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2"/>
          <p:cNvSpPr/>
          <p:nvPr>
            <p:custDataLst>
              <p:tags r:id="rId2"/>
            </p:custDataLst>
          </p:nvPr>
        </p:nvSpPr>
        <p:spPr bwMode="white">
          <a:xfrm>
            <a:off x="839470" y="2369820"/>
            <a:ext cx="3524250" cy="121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2"/>
          <p:cNvSpPr/>
          <p:nvPr>
            <p:custDataLst>
              <p:tags r:id="rId3"/>
            </p:custDataLst>
          </p:nvPr>
        </p:nvSpPr>
        <p:spPr bwMode="white">
          <a:xfrm>
            <a:off x="8469630" y="1772920"/>
            <a:ext cx="3524250" cy="121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2022-12-20T07:42:01Z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