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344"/>
          <a:stretch>
            <a:fillRect/>
          </a:stretch>
        </p:blipFill>
        <p:spPr>
          <a:xfrm>
            <a:off x="3766185" y="3356610"/>
            <a:ext cx="4812030" cy="1424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971"/>
          <a:stretch>
            <a:fillRect/>
          </a:stretch>
        </p:blipFill>
        <p:spPr>
          <a:xfrm>
            <a:off x="4511675" y="1988820"/>
            <a:ext cx="3630930" cy="117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34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049" y="1884797"/>
            <a:ext cx="9216000" cy="773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21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7140" y="2007497"/>
            <a:ext cx="618842" cy="581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2082" y="1997960"/>
            <a:ext cx="628363" cy="572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76826" y="2007497"/>
            <a:ext cx="599801" cy="581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1768" y="2045645"/>
            <a:ext cx="637884" cy="505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94280" y="2017034"/>
            <a:ext cx="647404" cy="505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39603" y="3504808"/>
            <a:ext cx="561719" cy="581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44066" y="3542956"/>
            <a:ext cx="599801" cy="514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18181" y="3514345"/>
            <a:ext cx="590280" cy="572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44528" y="5059342"/>
            <a:ext cx="637884" cy="48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06115" y="5011657"/>
            <a:ext cx="590280" cy="581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44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42347" y="1567897"/>
            <a:ext cx="409388" cy="285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13652" y="2168094"/>
            <a:ext cx="409388" cy="2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2677" y="3978213"/>
            <a:ext cx="2218314" cy="342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4545" y="4549829"/>
            <a:ext cx="1142479" cy="342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4710" y="4549829"/>
            <a:ext cx="761652" cy="342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5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8495" y="1978210"/>
            <a:ext cx="1561388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5950" y="2550124"/>
            <a:ext cx="2218314" cy="35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9256" y="3150633"/>
            <a:ext cx="257057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2022-12-20T07:39:45Z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