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4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8235"/>
          <a:stretch>
            <a:fillRect/>
          </a:stretch>
        </p:blipFill>
        <p:spPr>
          <a:xfrm>
            <a:off x="4223385" y="3068955"/>
            <a:ext cx="3882390" cy="1216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767"/>
          <a:stretch>
            <a:fillRect/>
          </a:stretch>
        </p:blipFill>
        <p:spPr>
          <a:xfrm>
            <a:off x="4053205" y="1340485"/>
            <a:ext cx="4222750" cy="1423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34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64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93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60727" y="3306279"/>
            <a:ext cx="1542347" cy="353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8429" y="4079300"/>
            <a:ext cx="3332231" cy="343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70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56595" y="948812"/>
            <a:ext cx="409388" cy="352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77818" y="1711519"/>
            <a:ext cx="409388" cy="352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91074" y="1711519"/>
            <a:ext cx="409388" cy="352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66115" y="1711519"/>
            <a:ext cx="409388" cy="352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80231" y="3246466"/>
            <a:ext cx="409388" cy="352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1668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32980"/>
            <a:ext cx="11520000" cy="5737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1785" y="1233528"/>
            <a:ext cx="9206479" cy="352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60595" y="1243059"/>
            <a:ext cx="1152000" cy="343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917" y="1995956"/>
            <a:ext cx="7692694" cy="352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75504" y="1986425"/>
            <a:ext cx="3027570" cy="362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1917" y="2748853"/>
            <a:ext cx="2065983" cy="352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48793" y="2748853"/>
            <a:ext cx="6959603" cy="352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727438" y="2748853"/>
            <a:ext cx="1675636" cy="343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1917" y="3501750"/>
            <a:ext cx="7883107" cy="352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385024" y="3511280"/>
            <a:ext cx="2989487" cy="343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1917" y="4254647"/>
            <a:ext cx="8977983" cy="362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517983" y="4254647"/>
            <a:ext cx="1904132" cy="352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01917" y="5017074"/>
            <a:ext cx="4112925" cy="352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605322" y="5007544"/>
            <a:ext cx="6797752" cy="362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01917" y="5779501"/>
            <a:ext cx="2065983" cy="343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2022-12-20T06:41:04Z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