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753"/>
          <a:stretch>
            <a:fillRect/>
          </a:stretch>
        </p:blipFill>
        <p:spPr>
          <a:xfrm>
            <a:off x="2881630" y="3524885"/>
            <a:ext cx="6659880" cy="12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767"/>
          <a:stretch>
            <a:fillRect/>
          </a:stretch>
        </p:blipFill>
        <p:spPr>
          <a:xfrm>
            <a:off x="4151630" y="1772285"/>
            <a:ext cx="4222750" cy="1423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80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4396" y="1979120"/>
            <a:ext cx="390347" cy="314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29223" y="1979120"/>
            <a:ext cx="390347" cy="314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08925" y="1979120"/>
            <a:ext cx="390347" cy="314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88958" y="1979120"/>
            <a:ext cx="380826" cy="314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25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3735" y="2187164"/>
            <a:ext cx="599801" cy="581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6446" y="2196691"/>
            <a:ext cx="485553" cy="590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3785" y="2253854"/>
            <a:ext cx="590280" cy="447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0776" y="3854397"/>
            <a:ext cx="647404" cy="48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27900" y="3863924"/>
            <a:ext cx="456991" cy="523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22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8859" y="1557952"/>
            <a:ext cx="390347" cy="342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00396" y="1567474"/>
            <a:ext cx="409388" cy="333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1454" y="1557952"/>
            <a:ext cx="409388" cy="342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84297" y="1557952"/>
            <a:ext cx="771173" cy="342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0975" y="3719489"/>
            <a:ext cx="6597818" cy="352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10975" y="5119250"/>
            <a:ext cx="6969123" cy="352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91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08066" y="1672578"/>
            <a:ext cx="742611" cy="342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91933" y="2358435"/>
            <a:ext cx="1094876" cy="352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6066" y="2358435"/>
            <a:ext cx="780694" cy="352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52661" y="2377486"/>
            <a:ext cx="380826" cy="323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33818" y="3063343"/>
            <a:ext cx="771173" cy="352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08462" y="3063343"/>
            <a:ext cx="780694" cy="352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34148" y="3758725"/>
            <a:ext cx="780694" cy="352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41950" y="3768251"/>
            <a:ext cx="409388" cy="342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10975" y="4473159"/>
            <a:ext cx="390347" cy="342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70644" y="4463633"/>
            <a:ext cx="1866049" cy="352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2022-12-20T06:44:28Z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