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367530" y="3212465"/>
            <a:ext cx="3910330" cy="166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151630" y="1340485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580" y="2062480"/>
            <a:ext cx="64516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7123" y="2110313"/>
            <a:ext cx="637884" cy="4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3643466"/>
            <a:ext cx="618842" cy="4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6016" y="3595853"/>
            <a:ext cx="514115" cy="53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9520" y="3624421"/>
            <a:ext cx="542677" cy="50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8661" y="2243568"/>
            <a:ext cx="409388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2561" y="2243568"/>
            <a:ext cx="418909" cy="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3471" y="2243568"/>
            <a:ext cx="399867" cy="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7520" y="3148188"/>
            <a:ext cx="399867" cy="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0132" y="4024240"/>
            <a:ext cx="380826" cy="35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7801" y="2190582"/>
            <a:ext cx="399867" cy="34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4462" y="2200131"/>
            <a:ext cx="390347" cy="32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2760" y="2792184"/>
            <a:ext cx="1504264" cy="33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4710" y="2792184"/>
            <a:ext cx="1504264" cy="34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4115" y="2017275"/>
            <a:ext cx="39034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892" y="2017275"/>
            <a:ext cx="39034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3586" y="2017275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2363" y="2017275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32099" y="2017275"/>
            <a:ext cx="380826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31834" y="2017275"/>
            <a:ext cx="39034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8462" y="2681911"/>
            <a:ext cx="257057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5123" y="3253341"/>
            <a:ext cx="5502942" cy="36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