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270"/>
          <a:stretch>
            <a:fillRect/>
          </a:stretch>
        </p:blipFill>
        <p:spPr>
          <a:xfrm>
            <a:off x="4409440" y="3429000"/>
            <a:ext cx="4137660" cy="1273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270"/>
          <a:stretch>
            <a:fillRect/>
          </a:stretch>
        </p:blipFill>
        <p:spPr>
          <a:xfrm>
            <a:off x="4269740" y="1268730"/>
            <a:ext cx="4277360" cy="1465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94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41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23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4958" y="1377113"/>
            <a:ext cx="761652" cy="352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37553" y="1386636"/>
            <a:ext cx="761652" cy="333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56264" y="1910423"/>
            <a:ext cx="780694" cy="342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29421" y="2443732"/>
            <a:ext cx="752132" cy="333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79636" y="2434209"/>
            <a:ext cx="1132958" cy="352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6991" y="2967518"/>
            <a:ext cx="2218314" cy="352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68297" y="4015091"/>
            <a:ext cx="6207471" cy="361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04330" y="4024614"/>
            <a:ext cx="3808264" cy="342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6991" y="4548400"/>
            <a:ext cx="1304330" cy="342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45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78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917" y="2397632"/>
            <a:ext cx="2465851" cy="352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2931424"/>
            <a:ext cx="4446148" cy="343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1339580"/>
            <a:ext cx="4627041" cy="352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1785" y="815320"/>
            <a:ext cx="5331570" cy="352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917" y="1863840"/>
            <a:ext cx="10920198" cy="362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85685" y="815320"/>
            <a:ext cx="913983" cy="352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39140" y="2397632"/>
            <a:ext cx="8263933" cy="352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90809" y="1339580"/>
            <a:ext cx="6131305" cy="352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09190" y="815320"/>
            <a:ext cx="4065322" cy="352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2022-12-20T12:30:55Z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