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469"/>
          <a:stretch>
            <a:fillRect/>
          </a:stretch>
        </p:blipFill>
        <p:spPr>
          <a:xfrm>
            <a:off x="4439920" y="3572510"/>
            <a:ext cx="3937000" cy="1680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270"/>
          <a:stretch>
            <a:fillRect/>
          </a:stretch>
        </p:blipFill>
        <p:spPr>
          <a:xfrm>
            <a:off x="4583430" y="1628775"/>
            <a:ext cx="4277360" cy="1465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43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6345" y="1539240"/>
            <a:ext cx="255905" cy="3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0685" y="1499235"/>
            <a:ext cx="789305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2035" y="1442085"/>
            <a:ext cx="429260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72880" y="1621155"/>
            <a:ext cx="835660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0090" y="2552065"/>
            <a:ext cx="367665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0180" y="2552065"/>
            <a:ext cx="356870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09820" y="2569845"/>
            <a:ext cx="476250" cy="3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03360" y="2730500"/>
            <a:ext cx="824230" cy="35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13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2280" y="2035936"/>
            <a:ext cx="399867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72033" y="2035936"/>
            <a:ext cx="399867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1785" y="2035936"/>
            <a:ext cx="399867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51537" y="2035936"/>
            <a:ext cx="409388" cy="333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1289" y="2035936"/>
            <a:ext cx="409388" cy="333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2280" y="3246980"/>
            <a:ext cx="380826" cy="333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72033" y="3275587"/>
            <a:ext cx="399867" cy="29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61785" y="3246980"/>
            <a:ext cx="399867" cy="333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80099" y="3246980"/>
            <a:ext cx="352264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050809" y="3256515"/>
            <a:ext cx="399867" cy="333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94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4628" y="3310141"/>
            <a:ext cx="409388" cy="3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61454" y="3919586"/>
            <a:ext cx="409388" cy="3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2347" y="4529031"/>
            <a:ext cx="409388" cy="35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53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01520" y="2953683"/>
            <a:ext cx="257057" cy="22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9421" y="2944137"/>
            <a:ext cx="266578" cy="238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5884" y="2953683"/>
            <a:ext cx="266578" cy="22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13785" y="2953683"/>
            <a:ext cx="285619" cy="22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60727" y="2944137"/>
            <a:ext cx="285619" cy="238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91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8859" y="1483417"/>
            <a:ext cx="399867" cy="30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7719" y="1464332"/>
            <a:ext cx="409388" cy="343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1057" y="2065523"/>
            <a:ext cx="1123438" cy="343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7553" y="2676257"/>
            <a:ext cx="771173" cy="343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5933" y="2666714"/>
            <a:ext cx="771173" cy="343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62115" y="3277448"/>
            <a:ext cx="1132958" cy="35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2022-12-20T12:38:23Z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