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12"/>
          <a:stretch>
            <a:fillRect/>
          </a:stretch>
        </p:blipFill>
        <p:spPr>
          <a:xfrm>
            <a:off x="4481195" y="3500755"/>
            <a:ext cx="3856990" cy="132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6"/>
          <a:stretch>
            <a:fillRect/>
          </a:stretch>
        </p:blipFill>
        <p:spPr>
          <a:xfrm>
            <a:off x="4079875" y="1628775"/>
            <a:ext cx="439928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2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4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4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6743" y="1597178"/>
            <a:ext cx="761652" cy="352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2016" y="1597178"/>
            <a:ext cx="409388" cy="352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280" y="2369477"/>
            <a:ext cx="409388" cy="352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85" y="4364900"/>
            <a:ext cx="11520000" cy="158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451482" y="5299513"/>
            <a:ext cx="8968462" cy="35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35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785" y="1082368"/>
            <a:ext cx="7121454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4611" y="1082368"/>
            <a:ext cx="3208462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854784"/>
            <a:ext cx="5169719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3487" y="1854784"/>
            <a:ext cx="5550545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3390081"/>
            <a:ext cx="1704198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2627200"/>
            <a:ext cx="356072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6595" y="3418689"/>
            <a:ext cx="180892" cy="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6528" y="3390081"/>
            <a:ext cx="5817123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0727" y="2627200"/>
            <a:ext cx="6312198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70776" y="3390081"/>
            <a:ext cx="3113256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51008" y="2627200"/>
            <a:ext cx="942545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1917" y="4162497"/>
            <a:ext cx="3179900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43669" y="4162497"/>
            <a:ext cx="7511801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1917" y="5707329"/>
            <a:ext cx="97110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1917" y="4934913"/>
            <a:ext cx="1494743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463504" y="5726401"/>
            <a:ext cx="180892" cy="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206115" y="4934913"/>
            <a:ext cx="5617190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880429" y="4934913"/>
            <a:ext cx="3503603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2022-12-20T08:06:40Z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