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893"/>
          <a:stretch>
            <a:fillRect/>
          </a:stretch>
        </p:blipFill>
        <p:spPr>
          <a:xfrm>
            <a:off x="3863340" y="3284855"/>
            <a:ext cx="4170680" cy="187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286760" y="1772285"/>
            <a:ext cx="5589905" cy="129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6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1735" y="1664340"/>
            <a:ext cx="352264" cy="34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960" y="1620520"/>
            <a:ext cx="43370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36555" y="1570990"/>
            <a:ext cx="38481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3130" y="2233930"/>
            <a:ext cx="35369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5585" y="2367280"/>
            <a:ext cx="48133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2980" y="2366645"/>
            <a:ext cx="52959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7487" y="4163504"/>
            <a:ext cx="399867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86347" y="4153965"/>
            <a:ext cx="409388" cy="34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42942" y="4153965"/>
            <a:ext cx="399867" cy="333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90016" y="4153965"/>
            <a:ext cx="418909" cy="34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56132" y="4153965"/>
            <a:ext cx="390347" cy="35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12805" y="4163695"/>
            <a:ext cx="47625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4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644" y="1720199"/>
            <a:ext cx="771173" cy="3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6099" y="1720199"/>
            <a:ext cx="771173" cy="35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9090" y="1720199"/>
            <a:ext cx="761652" cy="35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0644" y="2444153"/>
            <a:ext cx="780694" cy="35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5619" y="2444153"/>
            <a:ext cx="742611" cy="3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9570" y="2444153"/>
            <a:ext cx="771173" cy="3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9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024" y="2358375"/>
            <a:ext cx="361785" cy="33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0743" y="2339324"/>
            <a:ext cx="390347" cy="352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4214" y="2358375"/>
            <a:ext cx="390347" cy="34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983" y="3796717"/>
            <a:ext cx="409388" cy="33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9917" y="3796717"/>
            <a:ext cx="418909" cy="34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2429" y="3796717"/>
            <a:ext cx="390347" cy="34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90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62842" y="5024424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7239" y="5024424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1636" y="5024424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6033" y="5024424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80429" y="5024424"/>
            <a:ext cx="380826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84826" y="5024424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98743" y="5024424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03140" y="5024424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62842" y="5748177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57719" y="5748177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52595" y="5748177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47471" y="5748177"/>
            <a:ext cx="390347" cy="33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