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0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5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769"/>
          <a:stretch>
            <a:fillRect/>
          </a:stretch>
        </p:blipFill>
        <p:spPr>
          <a:xfrm>
            <a:off x="3287395" y="3357245"/>
            <a:ext cx="5409565" cy="115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215640" y="1628775"/>
            <a:ext cx="5589905" cy="129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4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20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47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