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63" r:id="rId4"/>
    <p:sldId id="264" r:id="rId5"/>
    <p:sldId id="265" r:id="rId6"/>
    <p:sldId id="266" r:id="rId7"/>
    <p:sldId id="267" r:id="rId8"/>
    <p:sldId id="268" r:id="rId9"/>
    <p:sldId id="269" r:id="rId10"/>
  </p:sldIdLst>
  <p:sldSz cx="12192000" cy="6858000"/>
  <p:notesSz cx="6858000" cy="9144000"/>
  <p:custDataLst>
    <p:tags r:id="rId14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600" y="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4" Type="http://schemas.openxmlformats.org/officeDocument/2006/relationships/tags" Target="tags/tag4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ags" Target="../tags/tag2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" descr="1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80888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图片 1" descr="2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4.png"/><Relationship Id="rId2" Type="http://schemas.openxmlformats.org/officeDocument/2006/relationships/tags" Target="../tags/tag3.xml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73318"/>
          <a:stretch>
            <a:fillRect/>
          </a:stretch>
        </p:blipFill>
        <p:spPr>
          <a:xfrm>
            <a:off x="4009390" y="3284855"/>
            <a:ext cx="4173220" cy="13639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 descr="0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65254"/>
          <a:stretch>
            <a:fillRect/>
          </a:stretch>
        </p:blipFill>
        <p:spPr>
          <a:xfrm>
            <a:off x="3359785" y="1700530"/>
            <a:ext cx="5589905" cy="12928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226101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8251825" y="1520190"/>
            <a:ext cx="711835" cy="5918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511300" y="1710055"/>
            <a:ext cx="514350" cy="3359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929890" y="1597660"/>
            <a:ext cx="400050" cy="4489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728845" y="1710055"/>
            <a:ext cx="409575" cy="3359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499860" y="1664335"/>
            <a:ext cx="628650" cy="4489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0193655" y="1710055"/>
            <a:ext cx="438150" cy="3359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  <p:bldP spid="9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416241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823636" y="2205895"/>
            <a:ext cx="609322" cy="5524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880429" y="2215420"/>
            <a:ext cx="533157" cy="5238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784892" y="2243994"/>
            <a:ext cx="561719" cy="5143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032099" y="2196370"/>
            <a:ext cx="599801" cy="6000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0946082" y="2205895"/>
            <a:ext cx="580760" cy="5619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282611" y="3929914"/>
            <a:ext cx="552198" cy="5714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2244198" y="3929914"/>
            <a:ext cx="437950" cy="5429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3377157" y="3958489"/>
            <a:ext cx="599801" cy="5333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4262578" y="3977539"/>
            <a:ext cx="609322" cy="4571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15797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737950" y="1969833"/>
            <a:ext cx="609322" cy="2862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643074" y="3105178"/>
            <a:ext cx="609322" cy="2862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680495" y="3105178"/>
            <a:ext cx="609322" cy="2862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243048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444462" y="2530949"/>
            <a:ext cx="409388" cy="3526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729421" y="2530949"/>
            <a:ext cx="409388" cy="3526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014380" y="2530949"/>
            <a:ext cx="409388" cy="3526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928033" y="2530949"/>
            <a:ext cx="409388" cy="3526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0203471" y="2530949"/>
            <a:ext cx="409388" cy="3526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58372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49123" y="3769978"/>
            <a:ext cx="380826" cy="3240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548198" y="3769978"/>
            <a:ext cx="380826" cy="3240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375834" y="3769978"/>
            <a:ext cx="390347" cy="3240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184429" y="3769978"/>
            <a:ext cx="380826" cy="3240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UNIT_PLACING_PICTURE_USER_VIEWPORT" val="{&quot;height&quot;:10800,&quot;width&quot;:12992}"/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COMMONDATA" val="eyJoZGlkIjoiMGI4MTk1OTY3ODM4ZTg3ZDU5ZmNiYWExM2RhNTY4NDA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5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杜～杜</cp:lastModifiedBy>
  <cp:revision>9</cp:revision>
  <dcterms:created xsi:type="dcterms:W3CDTF">2022-11-08T02:00:00Z</dcterms:created>
  <dcterms:modified xsi:type="dcterms:W3CDTF">2022-12-20T07:54:07Z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2052-11.1.0.12980</vt:lpwstr>
  </property>
  <property fmtid="{D5CDD505-2E9C-101B-9397-08002B2CF9AE}" pid="3" name="ICV">
    <vt:lpwstr>45E4EA14272A4B1AB96AE4547829A450</vt:lpwstr>
  </property>
</Properties>
</file>