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434"/>
          <a:stretch>
            <a:fillRect/>
          </a:stretch>
        </p:blipFill>
        <p:spPr>
          <a:xfrm>
            <a:off x="4512310" y="3284855"/>
            <a:ext cx="3058160" cy="1244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45"/>
          <a:stretch>
            <a:fillRect/>
          </a:stretch>
        </p:blipFill>
        <p:spPr>
          <a:xfrm>
            <a:off x="4008120" y="1772920"/>
            <a:ext cx="4222750" cy="135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51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3520" y="1552044"/>
            <a:ext cx="437950" cy="38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22247" y="1552044"/>
            <a:ext cx="437950" cy="38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0264" y="2164123"/>
            <a:ext cx="437950" cy="392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9950" y="2164123"/>
            <a:ext cx="437950" cy="392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5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661" y="2053046"/>
            <a:ext cx="571239" cy="58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0455" y="2073275"/>
            <a:ext cx="53276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4628" y="2053046"/>
            <a:ext cx="552198" cy="59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090" y="3614614"/>
            <a:ext cx="609322" cy="5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1537" y="3595571"/>
            <a:ext cx="580760" cy="59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0396" y="3652701"/>
            <a:ext cx="590280" cy="49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9322" y="3633658"/>
            <a:ext cx="618842" cy="45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4743" y="3633658"/>
            <a:ext cx="637884" cy="48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43404" y="4623921"/>
            <a:ext cx="352264" cy="33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25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1625998"/>
            <a:ext cx="752132" cy="34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1625998"/>
            <a:ext cx="771173" cy="34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1645072"/>
            <a:ext cx="771173" cy="3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1625998"/>
            <a:ext cx="771173" cy="33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2255428"/>
            <a:ext cx="771173" cy="33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236355"/>
            <a:ext cx="771173" cy="3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6314" y="2236355"/>
            <a:ext cx="771173" cy="3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70181" y="2245892"/>
            <a:ext cx="752132" cy="34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3619" y="3581047"/>
            <a:ext cx="761652" cy="3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05322" y="4191404"/>
            <a:ext cx="761652" cy="36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04264" y="4811298"/>
            <a:ext cx="761652" cy="3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4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2705" y="2301875"/>
            <a:ext cx="4221480" cy="147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5454" y="4626542"/>
            <a:ext cx="257057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2"/>
            </p:custDataLst>
          </p:nvPr>
        </p:nvSpPr>
        <p:spPr bwMode="white">
          <a:xfrm>
            <a:off x="2919095" y="3717290"/>
            <a:ext cx="3907790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2022-12-20T06:30:37Z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