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378" b="30458"/>
          <a:stretch>
            <a:fillRect/>
          </a:stretch>
        </p:blipFill>
        <p:spPr>
          <a:xfrm>
            <a:off x="4241800" y="3356610"/>
            <a:ext cx="3878580" cy="1020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258"/>
          <a:stretch>
            <a:fillRect/>
          </a:stretch>
        </p:blipFill>
        <p:spPr>
          <a:xfrm>
            <a:off x="4439920" y="1484630"/>
            <a:ext cx="3498850" cy="1175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36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33619" y="1758738"/>
            <a:ext cx="409388" cy="352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47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2677" y="958074"/>
            <a:ext cx="2589619" cy="352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0479" y="1843711"/>
            <a:ext cx="409388" cy="352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9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19371" y="1091853"/>
            <a:ext cx="238016" cy="266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13322" y="1091853"/>
            <a:ext cx="342743" cy="257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96330" y="1930906"/>
            <a:ext cx="1494743" cy="352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50942" y="2855771"/>
            <a:ext cx="409388" cy="266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40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3140" y="1844565"/>
            <a:ext cx="352264" cy="333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03140" y="2730876"/>
            <a:ext cx="352264" cy="333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03140" y="3617186"/>
            <a:ext cx="352264" cy="333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88826" y="4551147"/>
            <a:ext cx="238016" cy="20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2022-12-20T14:11:37Z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