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93" b="29297"/>
          <a:stretch>
            <a:fillRect/>
          </a:stretch>
        </p:blipFill>
        <p:spPr>
          <a:xfrm>
            <a:off x="3071495" y="3068955"/>
            <a:ext cx="6355080" cy="1069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511675" y="1556385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6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933" y="1714184"/>
            <a:ext cx="352264" cy="33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5510" y="1714500"/>
            <a:ext cx="32893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0890" y="1535430"/>
            <a:ext cx="44196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4479" y="2421584"/>
            <a:ext cx="352264" cy="33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5818" y="2421584"/>
            <a:ext cx="352264" cy="33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65155" y="2362200"/>
            <a:ext cx="389255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3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3355" y="2178121"/>
            <a:ext cx="533157" cy="55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9256" y="2178121"/>
            <a:ext cx="590280" cy="514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9404" y="2178121"/>
            <a:ext cx="380826" cy="55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528" y="3817317"/>
            <a:ext cx="542677" cy="5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9768" y="3836378"/>
            <a:ext cx="552198" cy="4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3752" y="3807787"/>
            <a:ext cx="590280" cy="55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1867" y="3855438"/>
            <a:ext cx="647404" cy="4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60793" y="3807787"/>
            <a:ext cx="628363" cy="514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9537" y="1675521"/>
            <a:ext cx="761652" cy="34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7173" y="1675521"/>
            <a:ext cx="752132" cy="33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4330" y="1675521"/>
            <a:ext cx="752132" cy="34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1008" y="1675521"/>
            <a:ext cx="742611" cy="34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9537" y="2392162"/>
            <a:ext cx="752132" cy="33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7173" y="2382607"/>
            <a:ext cx="761652" cy="34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3851" y="2382607"/>
            <a:ext cx="733090" cy="34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1487" y="2382607"/>
            <a:ext cx="761652" cy="34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7289" y="2358113"/>
            <a:ext cx="5055471" cy="34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7768" y="3072406"/>
            <a:ext cx="4703206" cy="34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3008" y="2998118"/>
            <a:ext cx="752132" cy="33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0410" y="3591560"/>
            <a:ext cx="74231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