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730115" y="3429000"/>
            <a:ext cx="3337560" cy="146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655820" y="1844675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08859" y="939749"/>
            <a:ext cx="314181" cy="25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2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6396" y="2494258"/>
            <a:ext cx="514115" cy="5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5545" y="2356485"/>
            <a:ext cx="63817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909" y="2475180"/>
            <a:ext cx="609322" cy="5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6330" y="2494258"/>
            <a:ext cx="637884" cy="5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2991" y="2484719"/>
            <a:ext cx="561719" cy="55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73090" y="4163588"/>
            <a:ext cx="523636" cy="57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8049" y="4201744"/>
            <a:ext cx="628363" cy="49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1834" y="4201744"/>
            <a:ext cx="637884" cy="50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0479" y="1910498"/>
            <a:ext cx="1475702" cy="34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8876" y="1910498"/>
            <a:ext cx="1475702" cy="34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4528" y="2710513"/>
            <a:ext cx="752132" cy="33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2446" y="2700989"/>
            <a:ext cx="752132" cy="35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421" y="5139130"/>
            <a:ext cx="761652" cy="33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4826" y="5139130"/>
            <a:ext cx="4170049" cy="34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9840" y="2132330"/>
            <a:ext cx="2713355" cy="231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9454" y="2113192"/>
            <a:ext cx="2722909" cy="215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