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9" r:id="rId9"/>
    <p:sldId id="270" r:id="rId10"/>
    <p:sldId id="271" r:id="rId11"/>
    <p:sldId id="272" r:id="rId12"/>
    <p:sldId id="275" r:id="rId13"/>
    <p:sldId id="276" r:id="rId14"/>
    <p:sldId id="278" r:id="rId15"/>
    <p:sldId id="279" r:id="rId16"/>
    <p:sldId id="281" r:id="rId17"/>
    <p:sldId id="283" r:id="rId18"/>
    <p:sldId id="284" r:id="rId19"/>
    <p:sldId id="285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.xml"/><Relationship Id="rId7" Type="http://schemas.openxmlformats.org/officeDocument/2006/relationships/image" Target="../media/image15.png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18.png"/><Relationship Id="rId2" Type="http://schemas.openxmlformats.org/officeDocument/2006/relationships/tags" Target="../tags/tag16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tags" Target="../tags/tag19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23.png"/><Relationship Id="rId2" Type="http://schemas.openxmlformats.org/officeDocument/2006/relationships/tags" Target="../tags/tag20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97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8793" y="2540443"/>
            <a:ext cx="1180561" cy="371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1421" y="2540443"/>
            <a:ext cx="1171041" cy="371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040" y="3159670"/>
            <a:ext cx="11520000" cy="135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3132420" y="3962002"/>
            <a:ext cx="1190082" cy="35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5464982" y="3962002"/>
            <a:ext cx="1190082" cy="34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8" name="img_16777215" descr="11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4523015"/>
            <a:ext cx="11520000" cy="1330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8"/>
            </p:custDataLst>
          </p:nvPr>
        </p:nvSpPr>
        <p:spPr bwMode="white">
          <a:xfrm>
            <a:off x="5783574" y="5298093"/>
            <a:ext cx="4074842" cy="373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8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9805" y="1761490"/>
            <a:ext cx="1180465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52595" y="1854509"/>
            <a:ext cx="809256" cy="371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66115" y="1854509"/>
            <a:ext cx="1199603" cy="3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67834" y="2531402"/>
            <a:ext cx="1171041" cy="352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2595" y="2531402"/>
            <a:ext cx="809256" cy="343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7619" y="3189227"/>
            <a:ext cx="809256" cy="3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33421" y="3189227"/>
            <a:ext cx="799735" cy="3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56528" y="3189227"/>
            <a:ext cx="818776" cy="371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2980"/>
            <a:ext cx="11520000" cy="4856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099" y="2166088"/>
            <a:ext cx="1580429" cy="361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1735" y="2832669"/>
            <a:ext cx="1570909" cy="361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81619" y="3508771"/>
            <a:ext cx="1628033" cy="361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8214" y="4184874"/>
            <a:ext cx="1570909" cy="3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42148" y="4175352"/>
            <a:ext cx="1561388" cy="37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53256" y="4841932"/>
            <a:ext cx="1551867" cy="37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520" y="5301525"/>
            <a:ext cx="11520000" cy="1474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10373272" y="5531310"/>
            <a:ext cx="1161520" cy="363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5"/>
            </p:custDataLst>
          </p:nvPr>
        </p:nvSpPr>
        <p:spPr bwMode="white">
          <a:xfrm>
            <a:off x="2851949" y="6201517"/>
            <a:ext cx="1152000" cy="363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81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275" y="692695"/>
            <a:ext cx="11520000" cy="975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160" y="1772830"/>
            <a:ext cx="11520000" cy="2887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62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7818" y="2110542"/>
            <a:ext cx="428429" cy="37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8876" y="2110542"/>
            <a:ext cx="428429" cy="37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99933" y="2110542"/>
            <a:ext cx="428429" cy="37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60991" y="2110542"/>
            <a:ext cx="428429" cy="37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71768" y="2739143"/>
            <a:ext cx="428429" cy="37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81421" y="3996345"/>
            <a:ext cx="428429" cy="37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240565"/>
            <a:ext cx="11520000" cy="131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6319041" y="5413019"/>
            <a:ext cx="5017388" cy="36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5"/>
            </p:custDataLst>
          </p:nvPr>
        </p:nvSpPr>
        <p:spPr bwMode="white">
          <a:xfrm>
            <a:off x="1054115" y="6035772"/>
            <a:ext cx="980628" cy="36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87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12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70535" y="2032635"/>
            <a:ext cx="9161780" cy="52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4170" y="1358265"/>
            <a:ext cx="11591925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5675" y="784860"/>
            <a:ext cx="10970895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29025" y="2585720"/>
            <a:ext cx="493395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51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750" y="1625600"/>
            <a:ext cx="879475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86479" y="1795885"/>
            <a:ext cx="1285289" cy="352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8535" y="1724660"/>
            <a:ext cx="483870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1272" y="1795885"/>
            <a:ext cx="818776" cy="28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43025" y="2924810"/>
            <a:ext cx="638810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35730" y="2924810"/>
            <a:ext cx="591820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21855" y="2904490"/>
            <a:ext cx="887730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41840" y="2908935"/>
            <a:ext cx="772795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08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950" y="2302333"/>
            <a:ext cx="609322" cy="619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4727" y="2330929"/>
            <a:ext cx="466512" cy="543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2413" y="2302333"/>
            <a:ext cx="599801" cy="571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65917" y="2330929"/>
            <a:ext cx="628363" cy="562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56066" y="2378590"/>
            <a:ext cx="609322" cy="42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17652" y="2397654"/>
            <a:ext cx="571239" cy="44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20694" y="3951391"/>
            <a:ext cx="580760" cy="48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05555" y="3884930"/>
            <a:ext cx="685800" cy="694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98876" y="3932327"/>
            <a:ext cx="533157" cy="505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12859" y="3903731"/>
            <a:ext cx="609322" cy="6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1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4876" y="1417032"/>
            <a:ext cx="675966" cy="52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86942" y="1407484"/>
            <a:ext cx="618842" cy="56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1074" y="1397935"/>
            <a:ext cx="571239" cy="56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25440" y="1368425"/>
            <a:ext cx="673735" cy="690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47140" y="1397935"/>
            <a:ext cx="666446" cy="59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37289" y="1397935"/>
            <a:ext cx="609322" cy="59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9933" y="3068904"/>
            <a:ext cx="571239" cy="46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63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2842" y="2073428"/>
            <a:ext cx="371305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46347" y="2073428"/>
            <a:ext cx="371305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70842" y="2788267"/>
            <a:ext cx="371305" cy="362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9175" y="3141255"/>
            <a:ext cx="11520000" cy="831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5910117" y="3571235"/>
            <a:ext cx="380826" cy="35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040" y="4020730"/>
            <a:ext cx="11520000" cy="2187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7"/>
            </p:custDataLst>
          </p:nvPr>
        </p:nvSpPr>
        <p:spPr bwMode="white">
          <a:xfrm>
            <a:off x="7245345" y="4335976"/>
            <a:ext cx="371305" cy="353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>
            <p:custDataLst>
              <p:tags r:id="rId8"/>
            </p:custDataLst>
          </p:nvPr>
        </p:nvSpPr>
        <p:spPr bwMode="white">
          <a:xfrm>
            <a:off x="1580552" y="5071551"/>
            <a:ext cx="380826" cy="353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>
            <p:custDataLst>
              <p:tags r:id="rId9"/>
            </p:custDataLst>
          </p:nvPr>
        </p:nvSpPr>
        <p:spPr bwMode="white">
          <a:xfrm>
            <a:off x="8759130" y="5071551"/>
            <a:ext cx="371305" cy="363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>
            <p:custDataLst>
              <p:tags r:id="rId10"/>
            </p:custDataLst>
          </p:nvPr>
        </p:nvSpPr>
        <p:spPr bwMode="white">
          <a:xfrm>
            <a:off x="6807395" y="5835784"/>
            <a:ext cx="361785" cy="334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2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8640" y="2305050"/>
            <a:ext cx="38862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61600" y="2305050"/>
            <a:ext cx="1152525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7760" y="3512820"/>
            <a:ext cx="1152525" cy="57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55985" y="3518535"/>
            <a:ext cx="589915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08670" y="4167505"/>
            <a:ext cx="603250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08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23900" y="1834141"/>
            <a:ext cx="428429" cy="361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08462" y="1834141"/>
            <a:ext cx="428429" cy="37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3245" y="2491105"/>
            <a:ext cx="55308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37157" y="2491199"/>
            <a:ext cx="399867" cy="361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3074" y="3138734"/>
            <a:ext cx="799735" cy="361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18115" y="3129211"/>
            <a:ext cx="809256" cy="37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48793" y="4452849"/>
            <a:ext cx="418909" cy="33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91140" y="4452849"/>
            <a:ext cx="418909" cy="33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66181" y="4443327"/>
            <a:ext cx="428429" cy="342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08528" y="4443327"/>
            <a:ext cx="437950" cy="342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82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8710" y="1998576"/>
            <a:ext cx="2599140" cy="196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6000" y="1652905"/>
            <a:ext cx="2589530" cy="2311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M2RlZjk2YWI1ZGQxMzYwMzg1MTY2NWU1Y2E3YTllMm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2023-01-08T11:40:25Z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