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6" r:id="rId15"/>
    <p:sldId id="278" r:id="rId16"/>
    <p:sldId id="279" r:id="rId17"/>
    <p:sldId id="282" r:id="rId18"/>
    <p:sldId id="283" r:id="rId19"/>
    <p:sldId id="284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20.png"/><Relationship Id="rId2" Type="http://schemas.openxmlformats.org/officeDocument/2006/relationships/tags" Target="../tags/tag26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9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70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8915" y="2358390"/>
            <a:ext cx="120840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1245" y="2358390"/>
            <a:ext cx="120840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8314" y="3065708"/>
            <a:ext cx="1171041" cy="3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0462" y="3065708"/>
            <a:ext cx="1161520" cy="36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3661955"/>
            <a:ext cx="11520000" cy="2493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2751455" y="5549900"/>
            <a:ext cx="1218565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7493000" y="5549900"/>
            <a:ext cx="2797810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6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3487" y="1778185"/>
            <a:ext cx="428429" cy="371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8793" y="3675292"/>
            <a:ext cx="418909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1140" y="3656225"/>
            <a:ext cx="1180561" cy="371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6115" y="3665759"/>
            <a:ext cx="1199603" cy="362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8793" y="4285417"/>
            <a:ext cx="1171041" cy="362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2770" y="4181475"/>
            <a:ext cx="118999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8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4710" y="624205"/>
            <a:ext cx="56769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6958" y="1996506"/>
            <a:ext cx="428429" cy="37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5421" y="1996506"/>
            <a:ext cx="428429" cy="37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3884" y="1996506"/>
            <a:ext cx="437950" cy="37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5785" y="2615706"/>
            <a:ext cx="428429" cy="37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3660" y="3738880"/>
            <a:ext cx="56769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50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20" y="5300890"/>
            <a:ext cx="11520000" cy="91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>
            <p:custDataLst>
              <p:tags r:id="rId2"/>
            </p:custDataLst>
          </p:nvPr>
        </p:nvSpPr>
        <p:spPr bwMode="white">
          <a:xfrm>
            <a:off x="2855595" y="3341370"/>
            <a:ext cx="8859520" cy="17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6"/>
          <p:cNvSpPr/>
          <p:nvPr>
            <p:custDataLst>
              <p:tags r:id="rId3"/>
            </p:custDataLst>
          </p:nvPr>
        </p:nvSpPr>
        <p:spPr bwMode="white">
          <a:xfrm>
            <a:off x="408305" y="4293235"/>
            <a:ext cx="8859520" cy="17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76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1966" y="1369416"/>
            <a:ext cx="428429" cy="372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585630"/>
            <a:ext cx="11520000" cy="309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4862380" y="3492614"/>
            <a:ext cx="2018380" cy="19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2148991" y="4170465"/>
            <a:ext cx="2027900" cy="128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18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671095"/>
            <a:ext cx="11520000" cy="625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5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1519841"/>
            <a:ext cx="637884" cy="352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3376617"/>
            <a:ext cx="1409057" cy="37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0975" y="3395661"/>
            <a:ext cx="180892" cy="1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748170"/>
            <a:ext cx="7549884" cy="38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2119723"/>
            <a:ext cx="7607008" cy="38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173" y="1500798"/>
            <a:ext cx="8406743" cy="37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01652" y="881872"/>
            <a:ext cx="10634578" cy="37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9404" y="2748170"/>
            <a:ext cx="3836826" cy="37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89818" y="2129245"/>
            <a:ext cx="3655933" cy="36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98809" y="1510319"/>
            <a:ext cx="2037421" cy="36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2945" y="2600325"/>
            <a:ext cx="5705475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6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2280" y="2028230"/>
            <a:ext cx="371305" cy="36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6512" y="2028230"/>
            <a:ext cx="371305" cy="36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8462" y="2028230"/>
            <a:ext cx="371305" cy="35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925" y="2744415"/>
            <a:ext cx="371305" cy="36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0280" y="2744415"/>
            <a:ext cx="371305" cy="36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84363" y="2744415"/>
            <a:ext cx="371305" cy="36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2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8462" y="2389899"/>
            <a:ext cx="542677" cy="438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5655" y="2313305"/>
            <a:ext cx="67945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5371" y="3907121"/>
            <a:ext cx="571239" cy="57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08540" y="3837305"/>
            <a:ext cx="581025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3752" y="3916664"/>
            <a:ext cx="675966" cy="56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10384363" y="1511917"/>
            <a:ext cx="209454" cy="5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7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>
            <p:custDataLst>
              <p:tags r:id="rId3"/>
            </p:custDataLst>
          </p:nvPr>
        </p:nvSpPr>
        <p:spPr bwMode="white">
          <a:xfrm>
            <a:off x="5224165" y="1406964"/>
            <a:ext cx="675966" cy="53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>
            <p:custDataLst>
              <p:tags r:id="rId4"/>
            </p:custDataLst>
          </p:nvPr>
        </p:nvSpPr>
        <p:spPr bwMode="white">
          <a:xfrm>
            <a:off x="6195272" y="1483294"/>
            <a:ext cx="647404" cy="46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5"/>
          <p:cNvSpPr/>
          <p:nvPr>
            <p:custDataLst>
              <p:tags r:id="rId5"/>
            </p:custDataLst>
          </p:nvPr>
        </p:nvSpPr>
        <p:spPr bwMode="white">
          <a:xfrm>
            <a:off x="9089553" y="1397423"/>
            <a:ext cx="571239" cy="57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6"/>
          <p:cNvSpPr/>
          <p:nvPr>
            <p:custDataLst>
              <p:tags r:id="rId6"/>
            </p:custDataLst>
          </p:nvPr>
        </p:nvSpPr>
        <p:spPr bwMode="white">
          <a:xfrm>
            <a:off x="9928860" y="1285240"/>
            <a:ext cx="70421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7"/>
          <p:cNvSpPr/>
          <p:nvPr>
            <p:custDataLst>
              <p:tags r:id="rId7"/>
            </p:custDataLst>
          </p:nvPr>
        </p:nvSpPr>
        <p:spPr bwMode="white">
          <a:xfrm>
            <a:off x="720892" y="3000342"/>
            <a:ext cx="647404" cy="61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8"/>
          <p:cNvSpPr/>
          <p:nvPr>
            <p:custDataLst>
              <p:tags r:id="rId8"/>
            </p:custDataLst>
          </p:nvPr>
        </p:nvSpPr>
        <p:spPr bwMode="white">
          <a:xfrm>
            <a:off x="1692000" y="3000342"/>
            <a:ext cx="637884" cy="61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9"/>
          <p:cNvSpPr/>
          <p:nvPr>
            <p:custDataLst>
              <p:tags r:id="rId9"/>
            </p:custDataLst>
          </p:nvPr>
        </p:nvSpPr>
        <p:spPr bwMode="white">
          <a:xfrm>
            <a:off x="3672297" y="3000342"/>
            <a:ext cx="580760" cy="61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0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190" y="1959528"/>
            <a:ext cx="2979966" cy="186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7272" y="1959528"/>
            <a:ext cx="2989487" cy="187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2066" y="2656603"/>
            <a:ext cx="809256" cy="36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84760" y="2647063"/>
            <a:ext cx="809256" cy="37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0561" y="4431028"/>
            <a:ext cx="809256" cy="36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3256" y="4431028"/>
            <a:ext cx="799735" cy="36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2066" y="4421488"/>
            <a:ext cx="809256" cy="36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03801" y="4421488"/>
            <a:ext cx="790214" cy="36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>
            <p:custDataLst>
              <p:tags r:id="rId2"/>
            </p:custDataLst>
          </p:nvPr>
        </p:nvSpPr>
        <p:spPr bwMode="white">
          <a:xfrm>
            <a:off x="3863340" y="1700530"/>
            <a:ext cx="1306195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>
            <p:custDataLst>
              <p:tags r:id="rId3"/>
            </p:custDataLst>
          </p:nvPr>
        </p:nvSpPr>
        <p:spPr bwMode="white">
          <a:xfrm>
            <a:off x="8255635" y="2348865"/>
            <a:ext cx="1306195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>
            <p:custDataLst>
              <p:tags r:id="rId4"/>
            </p:custDataLst>
          </p:nvPr>
        </p:nvSpPr>
        <p:spPr bwMode="white">
          <a:xfrm>
            <a:off x="6167755" y="3068955"/>
            <a:ext cx="1306195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61955"/>
            <a:ext cx="11520000" cy="282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7"/>
            </p:custDataLst>
          </p:nvPr>
        </p:nvSpPr>
        <p:spPr bwMode="white">
          <a:xfrm>
            <a:off x="3476625" y="5337175"/>
            <a:ext cx="496570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8"/>
            </p:custDataLst>
          </p:nvPr>
        </p:nvSpPr>
        <p:spPr bwMode="white">
          <a:xfrm>
            <a:off x="10203471" y="5349451"/>
            <a:ext cx="399867" cy="34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9"/>
            </p:custDataLst>
          </p:nvPr>
        </p:nvSpPr>
        <p:spPr bwMode="white">
          <a:xfrm>
            <a:off x="4300855" y="5978525"/>
            <a:ext cx="515620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10"/>
            </p:custDataLst>
          </p:nvPr>
        </p:nvSpPr>
        <p:spPr bwMode="white">
          <a:xfrm>
            <a:off x="10584180" y="5969000"/>
            <a:ext cx="49530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4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1140" y="2399269"/>
            <a:ext cx="238016" cy="362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3076702"/>
            <a:ext cx="123768" cy="28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3239" y="3706428"/>
            <a:ext cx="123768" cy="28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7090" y="3925878"/>
            <a:ext cx="123768" cy="1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2809" y="4517439"/>
            <a:ext cx="190413" cy="13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M2RlZjk2YWI1ZGQxMzYwMzg1MTY2NWU1Y2E3YTllMm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2023-01-08T11:20:17Z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