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9" r:id="rId10"/>
    <p:sldId id="271" r:id="rId11"/>
    <p:sldId id="272" r:id="rId12"/>
    <p:sldId id="274" r:id="rId13"/>
    <p:sldId id="275" r:id="rId14"/>
    <p:sldId id="276" r:id="rId15"/>
    <p:sldId id="278" r:id="rId16"/>
    <p:sldId id="280" r:id="rId17"/>
    <p:sldId id="281" r:id="rId18"/>
    <p:sldId id="283" r:id="rId19"/>
    <p:sldId id="285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 userDrawn="1">
          <p15:clr>
            <a:srgbClr val="A4A3A4"/>
          </p15:clr>
        </p15:guide>
        <p15:guide id="2" pos="38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82"/>
        <p:guide pos="38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2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13.png"/><Relationship Id="rId2" Type="http://schemas.openxmlformats.org/officeDocument/2006/relationships/tags" Target="../tags/tag8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tags" Target="../tags/tag1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3" Type="http://schemas.openxmlformats.org/officeDocument/2006/relationships/image" Target="../media/image21.png"/><Relationship Id="rId2" Type="http://schemas.openxmlformats.org/officeDocument/2006/relationships/tags" Target="../tags/tag14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23.png"/><Relationship Id="rId2" Type="http://schemas.openxmlformats.org/officeDocument/2006/relationships/tags" Target="../tags/tag16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33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39272" y="4248530"/>
            <a:ext cx="428429" cy="371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375" y="4724945"/>
            <a:ext cx="11520000" cy="1995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>
            <p:custDataLst>
              <p:tags r:id="rId4"/>
            </p:custDataLst>
          </p:nvPr>
        </p:nvSpPr>
        <p:spPr bwMode="white">
          <a:xfrm>
            <a:off x="2374581" y="4829950"/>
            <a:ext cx="428429" cy="372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>
            <p:custDataLst>
              <p:tags r:id="rId5"/>
            </p:custDataLst>
          </p:nvPr>
        </p:nvSpPr>
        <p:spPr bwMode="white">
          <a:xfrm>
            <a:off x="2764928" y="5498168"/>
            <a:ext cx="428429" cy="372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>
            <p:custDataLst>
              <p:tags r:id="rId6"/>
            </p:custDataLst>
          </p:nvPr>
        </p:nvSpPr>
        <p:spPr bwMode="white">
          <a:xfrm>
            <a:off x="1517722" y="6175932"/>
            <a:ext cx="809256" cy="372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>
            <p:custDataLst>
              <p:tags r:id="rId7"/>
            </p:custDataLst>
          </p:nvPr>
        </p:nvSpPr>
        <p:spPr bwMode="white">
          <a:xfrm>
            <a:off x="3459936" y="6175932"/>
            <a:ext cx="5807603" cy="372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70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57652" y="1883222"/>
            <a:ext cx="780694" cy="352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70975" y="1873687"/>
            <a:ext cx="771173" cy="352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15305" y="2541110"/>
            <a:ext cx="809256" cy="362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61454" y="2541110"/>
            <a:ext cx="1561388" cy="371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70776" y="3218067"/>
            <a:ext cx="409388" cy="362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85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39390" y="2569845"/>
            <a:ext cx="542925" cy="486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43220" y="2569845"/>
            <a:ext cx="542925" cy="486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66050" y="2569845"/>
            <a:ext cx="542925" cy="486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60405" y="2569845"/>
            <a:ext cx="542925" cy="486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18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7685" y="1881889"/>
            <a:ext cx="7235702" cy="1485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33185" y="4091305"/>
            <a:ext cx="557530" cy="420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78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375" y="4364900"/>
            <a:ext cx="11520000" cy="673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25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18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9900" y="1396181"/>
            <a:ext cx="1580429" cy="36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4115" y="1386657"/>
            <a:ext cx="1589950" cy="36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48462" y="2053315"/>
            <a:ext cx="1561388" cy="36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14115" y="2043792"/>
            <a:ext cx="1589950" cy="36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67900" y="3367584"/>
            <a:ext cx="799735" cy="36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46677" y="3367584"/>
            <a:ext cx="799735" cy="36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58380" y="4034242"/>
            <a:ext cx="809256" cy="352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37157" y="4034242"/>
            <a:ext cx="809256" cy="352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67900" y="4700900"/>
            <a:ext cx="799735" cy="342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94809" y="4691376"/>
            <a:ext cx="1570909" cy="352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img_16777215" descr="19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550" y="5084990"/>
            <a:ext cx="11520000" cy="1400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/>
          <p:cNvSpPr/>
          <p:nvPr>
            <p:custDataLst>
              <p:tags r:id="rId4"/>
            </p:custDataLst>
          </p:nvPr>
        </p:nvSpPr>
        <p:spPr bwMode="white">
          <a:xfrm>
            <a:off x="3421624" y="5294525"/>
            <a:ext cx="428429" cy="371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32980"/>
            <a:ext cx="11520000" cy="2988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1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446690"/>
            <a:ext cx="11520000" cy="3325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>
            <p:custDataLst>
              <p:tags r:id="rId4"/>
            </p:custDataLst>
          </p:nvPr>
        </p:nvSpPr>
        <p:spPr bwMode="white">
          <a:xfrm>
            <a:off x="501650" y="4765040"/>
            <a:ext cx="11450320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>
            <p:custDataLst>
              <p:tags r:id="rId5"/>
            </p:custDataLst>
          </p:nvPr>
        </p:nvSpPr>
        <p:spPr bwMode="white">
          <a:xfrm>
            <a:off x="1311275" y="3401695"/>
            <a:ext cx="10776585" cy="521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>
            <p:custDataLst>
              <p:tags r:id="rId6"/>
            </p:custDataLst>
          </p:nvPr>
        </p:nvSpPr>
        <p:spPr bwMode="white">
          <a:xfrm>
            <a:off x="501917" y="5523736"/>
            <a:ext cx="5474380" cy="381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>
            <p:custDataLst>
              <p:tags r:id="rId7"/>
            </p:custDataLst>
          </p:nvPr>
        </p:nvSpPr>
        <p:spPr bwMode="white">
          <a:xfrm>
            <a:off x="501650" y="4028440"/>
            <a:ext cx="11462385" cy="551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09925" y="2633345"/>
            <a:ext cx="5772150" cy="1590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37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67966" y="2100773"/>
            <a:ext cx="371305" cy="352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56859" y="2100773"/>
            <a:ext cx="371305" cy="352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69983" y="2100773"/>
            <a:ext cx="380826" cy="352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53785" y="2824489"/>
            <a:ext cx="371305" cy="352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80694" y="2824489"/>
            <a:ext cx="371305" cy="352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17851" y="2824489"/>
            <a:ext cx="380826" cy="352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05652" y="3548204"/>
            <a:ext cx="371305" cy="352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37619" y="3548204"/>
            <a:ext cx="371305" cy="352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22644" y="3548204"/>
            <a:ext cx="371305" cy="352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78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4198" y="2294036"/>
            <a:ext cx="637884" cy="61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14909" y="2294036"/>
            <a:ext cx="618842" cy="61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09785" y="2294036"/>
            <a:ext cx="628363" cy="62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01454" y="3982548"/>
            <a:ext cx="571239" cy="496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44000" y="3963469"/>
            <a:ext cx="618842" cy="505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48264" y="3934850"/>
            <a:ext cx="571239" cy="591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09520" y="3963469"/>
            <a:ext cx="580760" cy="534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89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43735" y="1376951"/>
            <a:ext cx="590280" cy="628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99735" y="1386472"/>
            <a:ext cx="618842" cy="618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44065" y="3008630"/>
            <a:ext cx="685800" cy="56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06090" y="3008630"/>
            <a:ext cx="685800" cy="56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43475" y="2909570"/>
            <a:ext cx="674370" cy="789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99475" y="2986405"/>
            <a:ext cx="561975" cy="599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60865" y="2986405"/>
            <a:ext cx="561975" cy="599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28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0297" y="1986502"/>
            <a:ext cx="380826" cy="333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67702" y="1986502"/>
            <a:ext cx="723570" cy="333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57256" y="1996025"/>
            <a:ext cx="380826" cy="333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14181" y="1996025"/>
            <a:ext cx="714049" cy="333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46611" y="1996025"/>
            <a:ext cx="390347" cy="323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03537" y="1996025"/>
            <a:ext cx="714049" cy="323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10790" y="2440305"/>
            <a:ext cx="393065" cy="42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68015" y="2440305"/>
            <a:ext cx="728345" cy="42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957570" y="2461895"/>
            <a:ext cx="374015" cy="412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614160" y="2449830"/>
            <a:ext cx="699770" cy="42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346565" y="2449830"/>
            <a:ext cx="393065" cy="42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003790" y="2449830"/>
            <a:ext cx="728345" cy="42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87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50485" y="2901315"/>
            <a:ext cx="197485" cy="349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91810" y="2204720"/>
            <a:ext cx="1809750" cy="2518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62314" y="4445563"/>
            <a:ext cx="399867" cy="323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椭圆 6"/>
          <p:cNvSpPr/>
          <p:nvPr/>
        </p:nvSpPr>
        <p:spPr>
          <a:xfrm>
            <a:off x="5057140" y="3644900"/>
            <a:ext cx="426085" cy="440690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7" grpId="0" bldLvl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35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18015" y="1787525"/>
            <a:ext cx="525780" cy="5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47050" y="3121025"/>
            <a:ext cx="525780" cy="5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7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620" y="4364900"/>
            <a:ext cx="11520000" cy="1378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>
            <p:custDataLst>
              <p:tags r:id="rId4"/>
            </p:custDataLst>
          </p:nvPr>
        </p:nvSpPr>
        <p:spPr bwMode="white">
          <a:xfrm>
            <a:off x="2617008" y="4565887"/>
            <a:ext cx="428429" cy="373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>
            <p:custDataLst>
              <p:tags r:id="rId5"/>
            </p:custDataLst>
          </p:nvPr>
        </p:nvSpPr>
        <p:spPr bwMode="white">
          <a:xfrm>
            <a:off x="4787719" y="4565887"/>
            <a:ext cx="428429" cy="373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>
            <p:custDataLst>
              <p:tags r:id="rId6"/>
            </p:custDataLst>
          </p:nvPr>
        </p:nvSpPr>
        <p:spPr bwMode="white">
          <a:xfrm>
            <a:off x="7491586" y="4565887"/>
            <a:ext cx="428429" cy="373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48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01340" y="2063115"/>
            <a:ext cx="1828165" cy="2313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65983" y="2063346"/>
            <a:ext cx="2208793" cy="2067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COMMONDATA" val="eyJoZGlkIjoiM2RlZjk2YWI1ZGQxMzYwMzg1MTY2NWU1Y2E3YTllMmU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2023-01-08T11:33:33Z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