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7" r:id="rId7"/>
    <p:sldId id="269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81525" y="2043430"/>
            <a:ext cx="302895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67150" y="3225165"/>
            <a:ext cx="44577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78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33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6540" y="2451100"/>
            <a:ext cx="323850" cy="413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08991" y="2551821"/>
            <a:ext cx="238016" cy="26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5438" y="3076561"/>
            <a:ext cx="390347" cy="333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81685" y="3067020"/>
            <a:ext cx="771173" cy="343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09652" y="3057480"/>
            <a:ext cx="1132958" cy="353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661955"/>
            <a:ext cx="11520000" cy="2693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4"/>
            </p:custDataLst>
          </p:nvPr>
        </p:nvSpPr>
        <p:spPr bwMode="white">
          <a:xfrm>
            <a:off x="1796415" y="4589145"/>
            <a:ext cx="4455795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>
            <p:custDataLst>
              <p:tags r:id="rId5"/>
            </p:custDataLst>
          </p:nvPr>
        </p:nvSpPr>
        <p:spPr bwMode="white">
          <a:xfrm>
            <a:off x="2141220" y="5428615"/>
            <a:ext cx="4110990" cy="75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>
            <p:custDataLst>
              <p:tags r:id="rId6"/>
            </p:custDataLst>
          </p:nvPr>
        </p:nvSpPr>
        <p:spPr bwMode="white">
          <a:xfrm>
            <a:off x="3071495" y="4317365"/>
            <a:ext cx="3234690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12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677" y="4393331"/>
            <a:ext cx="4227173" cy="362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2675" y="3818890"/>
            <a:ext cx="5893435" cy="41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8727" y="3315185"/>
            <a:ext cx="4017719" cy="34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040" y="4953545"/>
            <a:ext cx="11520000" cy="1633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1075690" y="5481955"/>
            <a:ext cx="10920730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>
            <p:custDataLst>
              <p:tags r:id="rId5"/>
            </p:custDataLst>
          </p:nvPr>
        </p:nvSpPr>
        <p:spPr bwMode="white">
          <a:xfrm>
            <a:off x="1075957" y="6157059"/>
            <a:ext cx="5712396" cy="353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>
            <p:custDataLst>
              <p:tags r:id="rId6"/>
            </p:custDataLst>
          </p:nvPr>
        </p:nvSpPr>
        <p:spPr bwMode="white">
          <a:xfrm>
            <a:off x="1837690" y="4930140"/>
            <a:ext cx="10173335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2023-01-09T14:08:49Z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