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60" r:id="rId4"/>
    <p:sldId id="264" r:id="rId5"/>
    <p:sldId id="265" r:id="rId6"/>
    <p:sldId id="266" r:id="rId7"/>
    <p:sldId id="267" r:id="rId8"/>
    <p:sldId id="269" r:id="rId9"/>
    <p:sldId id="271" r:id="rId10"/>
    <p:sldId id="273" r:id="rId11"/>
    <p:sldId id="274" r:id="rId12"/>
    <p:sldId id="275" r:id="rId13"/>
  </p:sldIdLst>
  <p:sldSz cx="12192000" cy="6858000"/>
  <p:notesSz cx="6858000" cy="9144000"/>
  <p:custDataLst>
    <p:tags r:id="rId17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600" y="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7" Type="http://schemas.openxmlformats.org/officeDocument/2006/relationships/tags" Target="tags/tag6.xml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ags" Target="../tags/tag2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" descr="1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80888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图片 1" descr="2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4.png"/><Relationship Id="rId3" Type="http://schemas.openxmlformats.org/officeDocument/2006/relationships/tags" Target="../tags/tag4.xml"/><Relationship Id="rId2" Type="http://schemas.openxmlformats.org/officeDocument/2006/relationships/image" Target="../media/image3.png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9.png"/><Relationship Id="rId2" Type="http://schemas.openxmlformats.org/officeDocument/2006/relationships/tags" Target="../tags/tag5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85237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4581525" y="2043430"/>
            <a:ext cx="3028950" cy="9048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566795" y="3239135"/>
            <a:ext cx="5057775" cy="80962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409985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55620" y="692695"/>
            <a:ext cx="11520000" cy="387712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51003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193443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 descr="5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2585630"/>
            <a:ext cx="11520000" cy="247475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87712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449581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97198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UNIT_PLACING_PICTURE_USER_VIEWPORT" val="{&quot;height&quot;:10800,&quot;width&quot;:12992}"/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COMMONDATA" val="eyJoZGlkIjoiM2RlZjk2YWI1ZGQxMzYwMzg1MTY2NWU1Y2E3YTllMmU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8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lenovo</cp:lastModifiedBy>
  <cp:revision>9</cp:revision>
  <dcterms:created xsi:type="dcterms:W3CDTF">2022-11-08T02:00:00Z</dcterms:created>
  <dcterms:modified xsi:type="dcterms:W3CDTF">2023-01-09T14:09:42Z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2052-11.1.0.12980</vt:lpwstr>
  </property>
  <property fmtid="{D5CDD505-2E9C-101B-9397-08002B2CF9AE}" pid="3" name="ICV">
    <vt:lpwstr>45E4EA14272A4B1AB96AE4547829A450</vt:lpwstr>
  </property>
</Properties>
</file>