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11675" y="2205355"/>
            <a:ext cx="3028950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42435" y="3449955"/>
            <a:ext cx="3419475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91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4600" y="2170430"/>
            <a:ext cx="9930130" cy="1363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76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63240" y="1948815"/>
            <a:ext cx="400050" cy="39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43008" y="1948880"/>
            <a:ext cx="399867" cy="342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85553" y="1948880"/>
            <a:ext cx="371305" cy="333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99537" y="1939354"/>
            <a:ext cx="390347" cy="342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56066" y="1967932"/>
            <a:ext cx="380826" cy="304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79570" y="1958406"/>
            <a:ext cx="399867" cy="323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29950" y="2796712"/>
            <a:ext cx="409388" cy="323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43008" y="2768134"/>
            <a:ext cx="399867" cy="342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08900" y="2746375"/>
            <a:ext cx="371475" cy="40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479405" y="2736850"/>
            <a:ext cx="390525" cy="415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23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48840" y="1860550"/>
            <a:ext cx="628650" cy="757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53715" y="1873250"/>
            <a:ext cx="628650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67480" y="1860550"/>
            <a:ext cx="628650" cy="757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04330" y="1950004"/>
            <a:ext cx="609322" cy="505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08793" y="1950004"/>
            <a:ext cx="609322" cy="505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22776" y="1950004"/>
            <a:ext cx="609322" cy="505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48991" y="3103729"/>
            <a:ext cx="590280" cy="476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053454" y="3103729"/>
            <a:ext cx="599801" cy="476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967438" y="3103729"/>
            <a:ext cx="599801" cy="476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709057" y="3103729"/>
            <a:ext cx="504595" cy="44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613520" y="3113264"/>
            <a:ext cx="514115" cy="438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527504" y="3103729"/>
            <a:ext cx="504595" cy="44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090876" y="4066755"/>
            <a:ext cx="409388" cy="352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18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01388" y="2598545"/>
            <a:ext cx="361785" cy="305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33950" y="2617617"/>
            <a:ext cx="371305" cy="286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28510" y="2598420"/>
            <a:ext cx="375920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46565" y="2598420"/>
            <a:ext cx="396875" cy="31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87008" y="3161156"/>
            <a:ext cx="361785" cy="295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43730" y="3096260"/>
            <a:ext cx="425450" cy="350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76033" y="3142084"/>
            <a:ext cx="380826" cy="31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37090" y="3151620"/>
            <a:ext cx="371305" cy="295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  <p:bldP spid="8" grpId="0" animBg="1"/>
      <p:bldP spid="9" grpId="0" bldLvl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22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0715" y="2124075"/>
            <a:ext cx="9363710" cy="916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2023-01-09T13:52:05Z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