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133600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6535" y="3286760"/>
            <a:ext cx="63912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20" y="764450"/>
            <a:ext cx="11520000" cy="2668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30" y="3716565"/>
            <a:ext cx="11520000" cy="230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65057" y="4199182"/>
            <a:ext cx="361785" cy="33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17715"/>
            <a:ext cx="11520000" cy="4070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550" y="4307750"/>
            <a:ext cx="11520000" cy="241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837318" y="6199326"/>
            <a:ext cx="409388" cy="35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6722409" y="6199326"/>
            <a:ext cx="409388" cy="35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8607500" y="6199326"/>
            <a:ext cx="409388" cy="35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10492591" y="6199326"/>
            <a:ext cx="409388" cy="35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