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5" r:id="rId6"/>
    <p:sldId id="266" r:id="rId7"/>
    <p:sldId id="268" r:id="rId8"/>
    <p:sldId id="270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10.png"/><Relationship Id="rId2" Type="http://schemas.openxmlformats.org/officeDocument/2006/relationships/tags" Target="../tags/tag8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11675" y="2205355"/>
            <a:ext cx="3028950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43095" y="3454400"/>
            <a:ext cx="3162300" cy="809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39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10710" y="1968489"/>
            <a:ext cx="352264" cy="333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76429" y="1968489"/>
            <a:ext cx="361785" cy="333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17785" y="1968489"/>
            <a:ext cx="352264" cy="333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43933" y="2626090"/>
            <a:ext cx="352264" cy="343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00264" y="2626090"/>
            <a:ext cx="361785" cy="343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17719" y="2626090"/>
            <a:ext cx="352264" cy="343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18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24958" y="2464674"/>
            <a:ext cx="561719" cy="104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91255" y="2226310"/>
            <a:ext cx="726440" cy="641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56661" y="2273999"/>
            <a:ext cx="628363" cy="476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32561" y="2245398"/>
            <a:ext cx="590280" cy="581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15504" y="3761263"/>
            <a:ext cx="618842" cy="514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57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3239" y="2256258"/>
            <a:ext cx="409388" cy="343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07933" y="2256258"/>
            <a:ext cx="409388" cy="343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01454" y="2819235"/>
            <a:ext cx="409388" cy="353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52991" y="2819235"/>
            <a:ext cx="409388" cy="353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51272" y="2819235"/>
            <a:ext cx="409388" cy="353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4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518445"/>
            <a:ext cx="11520000" cy="2008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>
            <p:custDataLst>
              <p:tags r:id="rId4"/>
            </p:custDataLst>
          </p:nvPr>
        </p:nvSpPr>
        <p:spPr bwMode="white">
          <a:xfrm>
            <a:off x="8813454" y="4541914"/>
            <a:ext cx="2246876" cy="344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>
            <p:custDataLst>
              <p:tags r:id="rId5"/>
            </p:custDataLst>
          </p:nvPr>
        </p:nvSpPr>
        <p:spPr bwMode="white">
          <a:xfrm>
            <a:off x="4329223" y="5106257"/>
            <a:ext cx="2275438" cy="353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070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22247" y="3486994"/>
            <a:ext cx="409388" cy="353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6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285" y="4666525"/>
            <a:ext cx="11520000" cy="1113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>
            <p:custDataLst>
              <p:tags r:id="rId4"/>
            </p:custDataLst>
          </p:nvPr>
        </p:nvSpPr>
        <p:spPr bwMode="white">
          <a:xfrm>
            <a:off x="3784235" y="4906533"/>
            <a:ext cx="409388" cy="57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>
            <p:custDataLst>
              <p:tags r:id="rId5"/>
            </p:custDataLst>
          </p:nvPr>
        </p:nvSpPr>
        <p:spPr bwMode="white">
          <a:xfrm>
            <a:off x="7840037" y="4772128"/>
            <a:ext cx="780694" cy="355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>
            <p:custDataLst>
              <p:tags r:id="rId6"/>
            </p:custDataLst>
          </p:nvPr>
        </p:nvSpPr>
        <p:spPr bwMode="white">
          <a:xfrm>
            <a:off x="3498615" y="5348150"/>
            <a:ext cx="1866049" cy="345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M2RlZjk2YWI1ZGQxMzYwMzg1MTY2NWU1Y2E3YTllMmU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2023-01-09T13:43:32Z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