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6395" y="3406775"/>
            <a:ext cx="38385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3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82725" y="1705610"/>
            <a:ext cx="528320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25140" y="1682750"/>
            <a:ext cx="66484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4545" y="1649730"/>
            <a:ext cx="487045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8995" y="1791970"/>
            <a:ext cx="309880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6985" y="1711960"/>
            <a:ext cx="43307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55760" y="1567815"/>
            <a:ext cx="626110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1210" y="1665605"/>
            <a:ext cx="62039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2487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>
            <p:custDataLst>
              <p:tags r:id="rId4"/>
            </p:custDataLst>
          </p:nvPr>
        </p:nvSpPr>
        <p:spPr bwMode="white">
          <a:xfrm>
            <a:off x="4319702" y="4640610"/>
            <a:ext cx="495074" cy="43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>
            <p:custDataLst>
              <p:tags r:id="rId5"/>
            </p:custDataLst>
          </p:nvPr>
        </p:nvSpPr>
        <p:spPr bwMode="white">
          <a:xfrm>
            <a:off x="5890611" y="4621551"/>
            <a:ext cx="628363" cy="466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>
            <p:custDataLst>
              <p:tags r:id="rId6"/>
            </p:custDataLst>
          </p:nvPr>
        </p:nvSpPr>
        <p:spPr bwMode="white">
          <a:xfrm>
            <a:off x="6940550" y="4480560"/>
            <a:ext cx="645160" cy="69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>
            <p:custDataLst>
              <p:tags r:id="rId7"/>
            </p:custDataLst>
          </p:nvPr>
        </p:nvSpPr>
        <p:spPr bwMode="white">
          <a:xfrm>
            <a:off x="8451669" y="4612022"/>
            <a:ext cx="590280" cy="543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0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1041" y="1855798"/>
            <a:ext cx="761652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27702" y="1865342"/>
            <a:ext cx="771173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84155" y="1856105"/>
            <a:ext cx="76136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5768" y="2495281"/>
            <a:ext cx="761652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2429" y="2495281"/>
            <a:ext cx="761652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29090" y="2495281"/>
            <a:ext cx="771173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1520" y="2495281"/>
            <a:ext cx="761652" cy="353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8181" y="2495281"/>
            <a:ext cx="771173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84363" y="2495281"/>
            <a:ext cx="761652" cy="334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7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77250" y="2357120"/>
            <a:ext cx="51181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7250" y="3625215"/>
            <a:ext cx="51181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3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91206" y="1758367"/>
            <a:ext cx="409388" cy="342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6826" y="3025366"/>
            <a:ext cx="1475702" cy="352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