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9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90925" y="2416810"/>
            <a:ext cx="501015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00500" y="3707765"/>
            <a:ext cx="419100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55370" y="476885"/>
            <a:ext cx="9583420" cy="6043930"/>
          </a:xfrm>
          <a:prstGeom prst="rect">
            <a:avLst/>
          </a:prstGeom>
        </p:spPr>
      </p:pic>
      <p:sp useBgFill="1">
        <p:nvSpPr>
          <p:cNvPr id="3" name="Rectangle 2"/>
          <p:cNvSpPr/>
          <p:nvPr>
            <p:custDataLst>
              <p:tags r:id="rId3"/>
            </p:custDataLst>
          </p:nvPr>
        </p:nvSpPr>
        <p:spPr bwMode="white">
          <a:xfrm>
            <a:off x="4862195" y="3158490"/>
            <a:ext cx="5260340" cy="114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3"/>
          <p:cNvSpPr/>
          <p:nvPr>
            <p:custDataLst>
              <p:tags r:id="rId4"/>
            </p:custDataLst>
          </p:nvPr>
        </p:nvSpPr>
        <p:spPr bwMode="white">
          <a:xfrm>
            <a:off x="4943475" y="4220845"/>
            <a:ext cx="5076825" cy="14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>
            <p:custDataLst>
              <p:tags r:id="rId5"/>
            </p:custDataLst>
          </p:nvPr>
        </p:nvSpPr>
        <p:spPr bwMode="white">
          <a:xfrm>
            <a:off x="4989195" y="5294630"/>
            <a:ext cx="5260340" cy="114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>
            <p:custDataLst>
              <p:tags r:id="rId6"/>
            </p:custDataLst>
          </p:nvPr>
        </p:nvSpPr>
        <p:spPr bwMode="white">
          <a:xfrm>
            <a:off x="5070475" y="6356985"/>
            <a:ext cx="5076825" cy="14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23160" y="621030"/>
            <a:ext cx="895350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70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35545" y="1537335"/>
            <a:ext cx="433070" cy="46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9652" y="2817892"/>
            <a:ext cx="409388" cy="343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54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677" y="3543450"/>
            <a:ext cx="2408727" cy="343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2677" y="4773940"/>
            <a:ext cx="2941884" cy="343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2776" y="3543450"/>
            <a:ext cx="3370314" cy="343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2675" y="4092575"/>
            <a:ext cx="8816340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5768" y="2932974"/>
            <a:ext cx="7540363" cy="352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95933" y="4764401"/>
            <a:ext cx="3075173" cy="352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52132" y="3543450"/>
            <a:ext cx="2294479" cy="343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60661" y="4153925"/>
            <a:ext cx="1885090" cy="343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