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90925" y="2416810"/>
            <a:ext cx="50101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66590" y="3626485"/>
            <a:ext cx="31146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1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780" y="1790700"/>
            <a:ext cx="2602865" cy="2105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9471" y="1873746"/>
            <a:ext cx="2456330" cy="1859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1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56396" y="2292239"/>
            <a:ext cx="1132958" cy="343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70776" y="2883020"/>
            <a:ext cx="2123107" cy="343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54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1355" y="1874754"/>
            <a:ext cx="114247" cy="26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61652" y="2619141"/>
            <a:ext cx="238016" cy="334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0297" y="2857726"/>
            <a:ext cx="123768" cy="10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53105" y="3640455"/>
            <a:ext cx="204470" cy="183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13785" y="3611657"/>
            <a:ext cx="190413" cy="124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37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7515" y="1862455"/>
            <a:ext cx="4274820" cy="92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>
            <p:custDataLst>
              <p:tags r:id="rId2"/>
            </p:custDataLst>
          </p:nvPr>
        </p:nvSpPr>
        <p:spPr bwMode="white">
          <a:xfrm>
            <a:off x="3672205" y="2680970"/>
            <a:ext cx="3594735" cy="109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69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56396" y="1731893"/>
            <a:ext cx="1218644" cy="110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51140" y="1741439"/>
            <a:ext cx="1247206" cy="1097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8395" y="1716405"/>
            <a:ext cx="1380490" cy="1111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5074" y="2867886"/>
            <a:ext cx="1409057" cy="1126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65454" y="2858340"/>
            <a:ext cx="1447140" cy="1116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