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416810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95775" y="3572510"/>
            <a:ext cx="34861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170077"/>
            <a:ext cx="3275107" cy="76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1438" y="2170077"/>
            <a:ext cx="2180231" cy="76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5173" y="2170077"/>
            <a:ext cx="2085024" cy="76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90200"/>
            <a:ext cx="11520000" cy="2553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4"/>
            </p:custDataLst>
          </p:nvPr>
        </p:nvSpPr>
        <p:spPr bwMode="white">
          <a:xfrm>
            <a:off x="1263570" y="5257352"/>
            <a:ext cx="580760" cy="54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5"/>
            </p:custDataLst>
          </p:nvPr>
        </p:nvSpPr>
        <p:spPr bwMode="white">
          <a:xfrm>
            <a:off x="3472363" y="5266879"/>
            <a:ext cx="542677" cy="5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6"/>
            </p:custDataLst>
          </p:nvPr>
        </p:nvSpPr>
        <p:spPr bwMode="white">
          <a:xfrm>
            <a:off x="4307205" y="5239385"/>
            <a:ext cx="72580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7"/>
            </p:custDataLst>
          </p:nvPr>
        </p:nvSpPr>
        <p:spPr bwMode="white">
          <a:xfrm>
            <a:off x="5643074" y="5276406"/>
            <a:ext cx="580760" cy="5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>
            <p:custDataLst>
              <p:tags r:id="rId8"/>
            </p:custDataLst>
          </p:nvPr>
        </p:nvSpPr>
        <p:spPr bwMode="white">
          <a:xfrm>
            <a:off x="6604661" y="5257352"/>
            <a:ext cx="428429" cy="590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>
            <p:custDataLst>
              <p:tags r:id="rId9"/>
            </p:custDataLst>
          </p:nvPr>
        </p:nvSpPr>
        <p:spPr bwMode="white">
          <a:xfrm>
            <a:off x="7775702" y="5276406"/>
            <a:ext cx="647404" cy="5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>
            <p:custDataLst>
              <p:tags r:id="rId10"/>
            </p:custDataLst>
          </p:nvPr>
        </p:nvSpPr>
        <p:spPr bwMode="white">
          <a:xfrm>
            <a:off x="8718247" y="5276406"/>
            <a:ext cx="571239" cy="5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>
            <p:custDataLst>
              <p:tags r:id="rId11"/>
            </p:custDataLst>
          </p:nvPr>
        </p:nvSpPr>
        <p:spPr bwMode="white">
          <a:xfrm>
            <a:off x="10041619" y="5266879"/>
            <a:ext cx="514115" cy="5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>
            <p:custDataLst>
              <p:tags r:id="rId12"/>
            </p:custDataLst>
          </p:nvPr>
        </p:nvSpPr>
        <p:spPr bwMode="white">
          <a:xfrm>
            <a:off x="10888958" y="5266879"/>
            <a:ext cx="609322" cy="57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54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5371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6280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3487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0694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04198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1404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98611" y="2334578"/>
            <a:ext cx="409388" cy="34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9255" y="1762760"/>
            <a:ext cx="56769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3315" y="2944495"/>
            <a:ext cx="55499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5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1845819"/>
            <a:ext cx="390347" cy="32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9421" y="1845819"/>
            <a:ext cx="399867" cy="32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0" y="1836278"/>
            <a:ext cx="742611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5550" y="1763395"/>
            <a:ext cx="56578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7636" y="2418270"/>
            <a:ext cx="1113917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23636" y="2418270"/>
            <a:ext cx="1142479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2661" y="3601335"/>
            <a:ext cx="409388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