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7" r:id="rId7"/>
    <p:sldId id="268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image" Target="../media/image8.png"/><Relationship Id="rId10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81400" y="1818640"/>
            <a:ext cx="5029200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14875" y="3124200"/>
            <a:ext cx="276225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50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5438" y="1940238"/>
            <a:ext cx="352264" cy="333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04396" y="1949771"/>
            <a:ext cx="342743" cy="314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79504" y="1930705"/>
            <a:ext cx="352264" cy="333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81752" y="2731487"/>
            <a:ext cx="361785" cy="333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23570" y="2750553"/>
            <a:ext cx="342743" cy="314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70181" y="2731487"/>
            <a:ext cx="352264" cy="343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80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4809" y="2313768"/>
            <a:ext cx="456991" cy="486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58314" y="2294681"/>
            <a:ext cx="466512" cy="45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9570" y="2294681"/>
            <a:ext cx="552198" cy="439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71820" y="2323465"/>
            <a:ext cx="560705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37600" y="2173605"/>
            <a:ext cx="552450" cy="708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040" y="3518445"/>
            <a:ext cx="11520000" cy="2833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>
            <p:custDataLst>
              <p:tags r:id="rId4"/>
            </p:custDataLst>
          </p:nvPr>
        </p:nvSpPr>
        <p:spPr bwMode="white">
          <a:xfrm>
            <a:off x="4112895" y="3961130"/>
            <a:ext cx="628650" cy="682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>
            <p:custDataLst>
              <p:tags r:id="rId5"/>
            </p:custDataLst>
          </p:nvPr>
        </p:nvSpPr>
        <p:spPr bwMode="white">
          <a:xfrm>
            <a:off x="5046073" y="4100429"/>
            <a:ext cx="552198" cy="515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>
            <p:custDataLst>
              <p:tags r:id="rId6"/>
            </p:custDataLst>
          </p:nvPr>
        </p:nvSpPr>
        <p:spPr bwMode="white">
          <a:xfrm>
            <a:off x="7788023" y="4062266"/>
            <a:ext cx="514115" cy="562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>
            <p:custDataLst>
              <p:tags r:id="rId7"/>
            </p:custDataLst>
          </p:nvPr>
        </p:nvSpPr>
        <p:spPr bwMode="white">
          <a:xfrm>
            <a:off x="8644882" y="4100429"/>
            <a:ext cx="647404" cy="515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>
            <p:custDataLst>
              <p:tags r:id="rId8"/>
            </p:custDataLst>
          </p:nvPr>
        </p:nvSpPr>
        <p:spPr bwMode="white">
          <a:xfrm>
            <a:off x="1799527" y="5560162"/>
            <a:ext cx="609322" cy="572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>
            <p:custDataLst>
              <p:tags r:id="rId9"/>
            </p:custDataLst>
          </p:nvPr>
        </p:nvSpPr>
        <p:spPr bwMode="white">
          <a:xfrm>
            <a:off x="2684780" y="5485765"/>
            <a:ext cx="647700" cy="62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8925" y="3356610"/>
            <a:ext cx="2304415" cy="4076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583430" y="3140710"/>
            <a:ext cx="2304415" cy="40767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444865" y="3125470"/>
            <a:ext cx="2475230" cy="407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34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9400" y="1739265"/>
            <a:ext cx="321945" cy="38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19438" y="1758499"/>
            <a:ext cx="352264" cy="323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79900" y="1739444"/>
            <a:ext cx="380826" cy="34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27041" y="1739444"/>
            <a:ext cx="390347" cy="34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44528" y="3578255"/>
            <a:ext cx="8835173" cy="685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32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4462" y="1729404"/>
            <a:ext cx="409388" cy="352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01123" y="1729404"/>
            <a:ext cx="409388" cy="352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99074" y="1729404"/>
            <a:ext cx="409388" cy="352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9338" y="2281720"/>
            <a:ext cx="409388" cy="352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71768" y="2281720"/>
            <a:ext cx="409388" cy="342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37950" y="2281720"/>
            <a:ext cx="399867" cy="342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19830" y="3919855"/>
            <a:ext cx="506730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23636" y="3919623"/>
            <a:ext cx="409388" cy="352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2023-01-09T13:13:33Z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