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8" r:id="rId8"/>
    <p:sldId id="269" r:id="rId9"/>
    <p:sldId id="271" r:id="rId10"/>
    <p:sldId id="274" r:id="rId11"/>
    <p:sldId id="275" r:id="rId12"/>
    <p:sldId id="277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9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tags" Target="../tags/tag8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tags" Target="../tags/tag7.xml"/><Relationship Id="rId3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04735"/>
            <a:ext cx="11520000" cy="3423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4315" y="4005490"/>
            <a:ext cx="11520000" cy="2334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85640" y="2182495"/>
            <a:ext cx="3076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52190" y="3420745"/>
            <a:ext cx="4943475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19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520" y="764450"/>
            <a:ext cx="11520000" cy="2779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55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40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43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2708820"/>
            <a:ext cx="11520000" cy="1299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920" y="445770"/>
            <a:ext cx="10831830" cy="2648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7785" y="3124200"/>
            <a:ext cx="10831830" cy="1663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7785" y="4854575"/>
            <a:ext cx="10831830" cy="1764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40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2023-01-09T12:22:01Z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