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8" r:id="rId7"/>
    <p:sldId id="269" r:id="rId8"/>
    <p:sldId id="270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85640" y="2182495"/>
            <a:ext cx="3076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65880" y="3134360"/>
            <a:ext cx="38862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12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132" y="1864771"/>
            <a:ext cx="209454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23235" y="1711960"/>
            <a:ext cx="63373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5865" y="1767205"/>
            <a:ext cx="598170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7471" y="1855232"/>
            <a:ext cx="218975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6600" y="1797685"/>
            <a:ext cx="469265" cy="27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67670" y="1712595"/>
            <a:ext cx="51181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87338" y="4478667"/>
            <a:ext cx="561719" cy="54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53719" y="4507287"/>
            <a:ext cx="590280" cy="53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33685" y="4478667"/>
            <a:ext cx="485553" cy="54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61983" y="4516826"/>
            <a:ext cx="637884" cy="47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47206" y="4478667"/>
            <a:ext cx="599801" cy="562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70710" y="4469128"/>
            <a:ext cx="476033" cy="572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34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3"/>
            </p:custDataLst>
          </p:nvPr>
        </p:nvSpPr>
        <p:spPr bwMode="white">
          <a:xfrm>
            <a:off x="6652264" y="1129795"/>
            <a:ext cx="399867" cy="35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82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18446" y="3168386"/>
            <a:ext cx="409388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5107" y="3168386"/>
            <a:ext cx="409388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8595" y="5226173"/>
            <a:ext cx="409388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4776" y="5226173"/>
            <a:ext cx="409388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18446" y="5226173"/>
            <a:ext cx="409388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75107" y="5226173"/>
            <a:ext cx="409388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6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3256" y="1843759"/>
            <a:ext cx="514115" cy="45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6231" y="1843759"/>
            <a:ext cx="514115" cy="45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5702" y="1843759"/>
            <a:ext cx="523636" cy="45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51603" y="1843759"/>
            <a:ext cx="514115" cy="45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6727" y="3853193"/>
            <a:ext cx="409388" cy="352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2023-01-08T14:02:21Z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