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7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85640" y="2182495"/>
            <a:ext cx="3076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23410" y="3387725"/>
            <a:ext cx="30575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3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2140" y="1960880"/>
            <a:ext cx="2456180" cy="235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61586" y="1960701"/>
            <a:ext cx="2456330" cy="191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49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63173" y="2352506"/>
            <a:ext cx="609322" cy="55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8743" y="2371599"/>
            <a:ext cx="523636" cy="515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04660" y="2328545"/>
            <a:ext cx="628650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08900" y="2265680"/>
            <a:ext cx="628650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75239" y="2381146"/>
            <a:ext cx="599801" cy="534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50942" y="2362053"/>
            <a:ext cx="561719" cy="56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03180"/>
            <a:ext cx="11520000" cy="2722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>
            <p:custDataLst>
              <p:tags r:id="rId4"/>
            </p:custDataLst>
          </p:nvPr>
        </p:nvSpPr>
        <p:spPr bwMode="white">
          <a:xfrm>
            <a:off x="3900793" y="4497142"/>
            <a:ext cx="761652" cy="334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>
            <p:custDataLst>
              <p:tags r:id="rId5"/>
            </p:custDataLst>
          </p:nvPr>
        </p:nvSpPr>
        <p:spPr bwMode="white">
          <a:xfrm>
            <a:off x="5176561" y="4497142"/>
            <a:ext cx="771173" cy="334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>
            <p:custDataLst>
              <p:tags r:id="rId6"/>
            </p:custDataLst>
          </p:nvPr>
        </p:nvSpPr>
        <p:spPr bwMode="white">
          <a:xfrm>
            <a:off x="9460859" y="4497142"/>
            <a:ext cx="752132" cy="34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>
            <p:custDataLst>
              <p:tags r:id="rId7"/>
            </p:custDataLst>
          </p:nvPr>
        </p:nvSpPr>
        <p:spPr bwMode="white">
          <a:xfrm>
            <a:off x="10727107" y="4487590"/>
            <a:ext cx="752132" cy="35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>
            <p:custDataLst>
              <p:tags r:id="rId8"/>
            </p:custDataLst>
          </p:nvPr>
        </p:nvSpPr>
        <p:spPr bwMode="white">
          <a:xfrm>
            <a:off x="3900805" y="5269230"/>
            <a:ext cx="76136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>
            <p:custDataLst>
              <p:tags r:id="rId9"/>
            </p:custDataLst>
          </p:nvPr>
        </p:nvSpPr>
        <p:spPr bwMode="white">
          <a:xfrm>
            <a:off x="5176561" y="5375898"/>
            <a:ext cx="771173" cy="34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8"/>
          <p:cNvSpPr/>
          <p:nvPr>
            <p:custDataLst>
              <p:tags r:id="rId10"/>
            </p:custDataLst>
          </p:nvPr>
        </p:nvSpPr>
        <p:spPr bwMode="white">
          <a:xfrm>
            <a:off x="9441818" y="5366346"/>
            <a:ext cx="771173" cy="35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9"/>
          <p:cNvSpPr/>
          <p:nvPr>
            <p:custDataLst>
              <p:tags r:id="rId11"/>
            </p:custDataLst>
          </p:nvPr>
        </p:nvSpPr>
        <p:spPr bwMode="white">
          <a:xfrm>
            <a:off x="10727107" y="5375898"/>
            <a:ext cx="761652" cy="334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  <p:bldP spid="9" grpId="0" animBg="1"/>
      <p:bldP spid="10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26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1206" y="2388226"/>
            <a:ext cx="1504264" cy="343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01454" y="3007853"/>
            <a:ext cx="399867" cy="343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7636" y="3007853"/>
            <a:ext cx="761652" cy="352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6082" y="3007853"/>
            <a:ext cx="1475702" cy="352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25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09005" y="1767205"/>
            <a:ext cx="572770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99404" y="1864722"/>
            <a:ext cx="409388" cy="352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8760" y="3104838"/>
            <a:ext cx="409388" cy="352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2023-01-08T13:54:06Z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