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4" r:id="rId5"/>
    <p:sldId id="266" r:id="rId6"/>
    <p:sldId id="268" r:id="rId7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8965" y="3402330"/>
            <a:ext cx="30670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66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181" y="2043547"/>
            <a:ext cx="342743" cy="31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6280" y="2034025"/>
            <a:ext cx="352264" cy="32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0694" y="2024504"/>
            <a:ext cx="352264" cy="33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3123" y="2024504"/>
            <a:ext cx="361785" cy="33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513875"/>
            <a:ext cx="11520000" cy="3930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>
            <p:custDataLst>
              <p:tags r:id="rId4"/>
            </p:custDataLst>
          </p:nvPr>
        </p:nvSpPr>
        <p:spPr bwMode="white">
          <a:xfrm>
            <a:off x="3586480" y="3980815"/>
            <a:ext cx="62865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5"/>
            </p:custDataLst>
          </p:nvPr>
        </p:nvSpPr>
        <p:spPr bwMode="white">
          <a:xfrm>
            <a:off x="4567239" y="4021295"/>
            <a:ext cx="599801" cy="59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6"/>
            </p:custDataLst>
          </p:nvPr>
        </p:nvSpPr>
        <p:spPr bwMode="white">
          <a:xfrm>
            <a:off x="6147669" y="4059457"/>
            <a:ext cx="361785" cy="54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>
            <p:custDataLst>
              <p:tags r:id="rId7"/>
            </p:custDataLst>
          </p:nvPr>
        </p:nvSpPr>
        <p:spPr bwMode="white">
          <a:xfrm>
            <a:off x="7004528" y="4059457"/>
            <a:ext cx="571239" cy="52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>
            <p:custDataLst>
              <p:tags r:id="rId8"/>
            </p:custDataLst>
          </p:nvPr>
        </p:nvSpPr>
        <p:spPr bwMode="white">
          <a:xfrm>
            <a:off x="8223173" y="4078538"/>
            <a:ext cx="647404" cy="47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>
            <p:custDataLst>
              <p:tags r:id="rId9"/>
            </p:custDataLst>
          </p:nvPr>
        </p:nvSpPr>
        <p:spPr bwMode="white">
          <a:xfrm>
            <a:off x="1292132" y="5605040"/>
            <a:ext cx="571239" cy="477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>
            <p:custDataLst>
              <p:tags r:id="rId10"/>
            </p:custDataLst>
          </p:nvPr>
        </p:nvSpPr>
        <p:spPr bwMode="white">
          <a:xfrm>
            <a:off x="4157851" y="5585959"/>
            <a:ext cx="628363" cy="52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>
            <p:custDataLst>
              <p:tags r:id="rId11"/>
            </p:custDataLst>
          </p:nvPr>
        </p:nvSpPr>
        <p:spPr bwMode="white">
          <a:xfrm>
            <a:off x="5148000" y="5585959"/>
            <a:ext cx="437950" cy="53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0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644" y="1740874"/>
            <a:ext cx="1113917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1041" y="1740874"/>
            <a:ext cx="399867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5256" y="1740874"/>
            <a:ext cx="409388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6530" y="2351405"/>
            <a:ext cx="122745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5230" y="2289175"/>
            <a:ext cx="61023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99074" y="2332409"/>
            <a:ext cx="742611" cy="35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85870" y="2804795"/>
            <a:ext cx="237109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12025" y="2894965"/>
            <a:ext cx="55054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13057" y="2933484"/>
            <a:ext cx="742611" cy="34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261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/>
          <p:cNvSpPr/>
          <p:nvPr>
            <p:custDataLst>
              <p:tags r:id="rId4"/>
            </p:custDataLst>
          </p:nvPr>
        </p:nvSpPr>
        <p:spPr bwMode="white">
          <a:xfrm>
            <a:off x="6271438" y="4557075"/>
            <a:ext cx="352264" cy="34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3"/>
          <p:cNvSpPr/>
          <p:nvPr>
            <p:custDataLst>
              <p:tags r:id="rId5"/>
            </p:custDataLst>
          </p:nvPr>
        </p:nvSpPr>
        <p:spPr bwMode="white">
          <a:xfrm>
            <a:off x="4053123" y="5157385"/>
            <a:ext cx="409388" cy="32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4"/>
          <p:cNvSpPr/>
          <p:nvPr>
            <p:custDataLst>
              <p:tags r:id="rId6"/>
            </p:custDataLst>
          </p:nvPr>
        </p:nvSpPr>
        <p:spPr bwMode="white">
          <a:xfrm>
            <a:off x="9822644" y="5147856"/>
            <a:ext cx="390347" cy="34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8" grpId="0" bldLvl="0" animBg="1"/>
      <p:bldP spid="10" grpId="0" animBg="1"/>
      <p:bldP spid="14" grpId="0" bldLvl="0" animBg="1"/>
      <p:bldP spid="15" grpId="0" bldLvl="0" animBg="1"/>
      <p:bldP spid="17" grpId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0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9768" y="2434826"/>
            <a:ext cx="1866049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3670" y="2978150"/>
            <a:ext cx="81724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52198" y="3025488"/>
            <a:ext cx="1847008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5020" y="3495040"/>
            <a:ext cx="51752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9867" y="3616151"/>
            <a:ext cx="733090" cy="35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08066" y="3616151"/>
            <a:ext cx="742611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1404" y="4216340"/>
            <a:ext cx="723570" cy="34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