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57395" y="2005330"/>
            <a:ext cx="3076575" cy="9810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91000" y="3100070"/>
            <a:ext cx="38100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21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40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92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661" y="1234601"/>
            <a:ext cx="8835173" cy="195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54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19834" y="2771089"/>
            <a:ext cx="771173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5140" y="2771089"/>
            <a:ext cx="1113917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0429" y="3581985"/>
            <a:ext cx="1085355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76495" y="3581985"/>
            <a:ext cx="752132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2023-01-08T13:31:16Z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